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498" r:id="rId4"/>
    <p:sldId id="535" r:id="rId5"/>
    <p:sldId id="499" r:id="rId6"/>
    <p:sldId id="500" r:id="rId7"/>
    <p:sldId id="503" r:id="rId8"/>
    <p:sldId id="502" r:id="rId9"/>
    <p:sldId id="504" r:id="rId10"/>
    <p:sldId id="505" r:id="rId11"/>
    <p:sldId id="506" r:id="rId12"/>
    <p:sldId id="507" r:id="rId13"/>
    <p:sldId id="508" r:id="rId14"/>
    <p:sldId id="509" r:id="rId15"/>
    <p:sldId id="258" r:id="rId16"/>
    <p:sldId id="259" r:id="rId17"/>
    <p:sldId id="260" r:id="rId18"/>
    <p:sldId id="261" r:id="rId19"/>
    <p:sldId id="262" r:id="rId20"/>
    <p:sldId id="263" r:id="rId21"/>
    <p:sldId id="264" r:id="rId22"/>
    <p:sldId id="265" r:id="rId23"/>
    <p:sldId id="514" r:id="rId24"/>
    <p:sldId id="266" r:id="rId25"/>
    <p:sldId id="267" r:id="rId26"/>
    <p:sldId id="268" r:id="rId27"/>
    <p:sldId id="515" r:id="rId28"/>
    <p:sldId id="516" r:id="rId29"/>
    <p:sldId id="269" r:id="rId30"/>
    <p:sldId id="270" r:id="rId31"/>
    <p:sldId id="271" r:id="rId32"/>
    <p:sldId id="510" r:id="rId33"/>
    <p:sldId id="511" r:id="rId34"/>
    <p:sldId id="512" r:id="rId35"/>
    <p:sldId id="513" r:id="rId36"/>
    <p:sldId id="272" r:id="rId37"/>
    <p:sldId id="273" r:id="rId38"/>
    <p:sldId id="534" r:id="rId39"/>
    <p:sldId id="517" r:id="rId40"/>
    <p:sldId id="518" r:id="rId41"/>
    <p:sldId id="519" r:id="rId42"/>
    <p:sldId id="520" r:id="rId43"/>
    <p:sldId id="531" r:id="rId44"/>
    <p:sldId id="532" r:id="rId45"/>
    <p:sldId id="533" r:id="rId46"/>
    <p:sldId id="521" r:id="rId47"/>
    <p:sldId id="318" r:id="rId48"/>
    <p:sldId id="319" r:id="rId49"/>
    <p:sldId id="311" r:id="rId50"/>
    <p:sldId id="491" r:id="rId51"/>
    <p:sldId id="492" r:id="rId52"/>
    <p:sldId id="530" r:id="rId53"/>
    <p:sldId id="494" r:id="rId54"/>
    <p:sldId id="495" r:id="rId55"/>
    <p:sldId id="493" r:id="rId56"/>
    <p:sldId id="308" r:id="rId57"/>
    <p:sldId id="309" r:id="rId58"/>
    <p:sldId id="322" r:id="rId59"/>
    <p:sldId id="323" r:id="rId60"/>
    <p:sldId id="522" r:id="rId61"/>
    <p:sldId id="524" r:id="rId62"/>
    <p:sldId id="525" r:id="rId63"/>
    <p:sldId id="526" r:id="rId64"/>
    <p:sldId id="527" r:id="rId65"/>
    <p:sldId id="528" r:id="rId66"/>
    <p:sldId id="529" r:id="rId67"/>
    <p:sldId id="523" r:id="rId68"/>
    <p:sldId id="274" r:id="rId69"/>
    <p:sldId id="27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66"/>
    <a:srgbClr val="6600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6DDDF-EF40-42B7-AE4D-25FEE752640E}" type="datetimeFigureOut">
              <a:rPr lang="en-AU" smtClean="0"/>
              <a:t>6/04/2021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03E13-E693-42D0-B63D-395B68A8E6CA}" type="slidenum">
              <a:rPr lang="en-AU" smtClean="0"/>
              <a:t>‹#›</a:t>
            </a:fld>
            <a:endParaRPr lang="en-AU" dirty="0"/>
          </a:p>
        </p:txBody>
      </p:sp>
    </p:spTree>
    <p:extLst>
      <p:ext uri="{BB962C8B-B14F-4D97-AF65-F5344CB8AC3E}">
        <p14:creationId xmlns:p14="http://schemas.microsoft.com/office/powerpoint/2010/main" val="43109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2273C-E4AA-46F3-8764-E1B043089B7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5611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4AD66-22C7-4C9D-83FD-E256F10DFD7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6727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56</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57</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6335-2210-4DE5-9E0B-3DF0AC388F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7577BAE-F059-47BB-B390-03C63DCE37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59BCC7C-F24E-4A41-95D8-E270180D0FEA}"/>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5" name="Footer Placeholder 4">
            <a:extLst>
              <a:ext uri="{FF2B5EF4-FFF2-40B4-BE49-F238E27FC236}">
                <a16:creationId xmlns:a16="http://schemas.microsoft.com/office/drawing/2014/main" id="{34F44271-B322-49AD-9250-3C43F018C55C}"/>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E3D9AB9-0331-4E43-8A9A-87A76862AFC4}"/>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15840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A6D4-138F-4156-B07C-F784167CB3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FAC8C66-0B8D-4484-A407-8F287CBA32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9226F7-2F10-402E-A038-99AF8C7C7253}"/>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5" name="Footer Placeholder 4">
            <a:extLst>
              <a:ext uri="{FF2B5EF4-FFF2-40B4-BE49-F238E27FC236}">
                <a16:creationId xmlns:a16="http://schemas.microsoft.com/office/drawing/2014/main" id="{45954BB0-1CDA-4971-B02C-3A774A3C188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D274C52-681E-4D1C-B832-36E346AF47F0}"/>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349022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24173-F230-42E9-AEBF-6EFDB0E939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38E3615-76EE-4D87-81A5-2D33B9F287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A692A0-460F-4B2A-9174-5EB4016DAB76}"/>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5" name="Footer Placeholder 4">
            <a:extLst>
              <a:ext uri="{FF2B5EF4-FFF2-40B4-BE49-F238E27FC236}">
                <a16:creationId xmlns:a16="http://schemas.microsoft.com/office/drawing/2014/main" id="{E4E7B2B8-5DE2-4CFC-BA96-494075B0CAE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E3F68FF-07F5-4C00-A5D9-41C24D5220DF}"/>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5082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D870-7E49-42EC-BC5E-2B89F89035E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0E162F-0FA3-42F1-8DDB-DDB88C0D2B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8133A0-1FB2-4D76-A247-F5D480ACF54B}"/>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5" name="Footer Placeholder 4">
            <a:extLst>
              <a:ext uri="{FF2B5EF4-FFF2-40B4-BE49-F238E27FC236}">
                <a16:creationId xmlns:a16="http://schemas.microsoft.com/office/drawing/2014/main" id="{F71BF280-ED44-4C44-9303-C148ACD72FE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2ACD6AD-95A9-4A58-BC1D-EF7709A4F599}"/>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362089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C85C-D2FD-46C1-95CC-3A5D44924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0A1E8C3-7E6C-4A26-BBD3-3443CD6FB5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3C961D-F5FD-49E6-9646-FC5E42315E4C}"/>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5" name="Footer Placeholder 4">
            <a:extLst>
              <a:ext uri="{FF2B5EF4-FFF2-40B4-BE49-F238E27FC236}">
                <a16:creationId xmlns:a16="http://schemas.microsoft.com/office/drawing/2014/main" id="{F3809422-C3D4-47DE-A024-34E0B1C9FBF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65680D6-99A5-4BBF-ADC9-BE925D5F18BD}"/>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30501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58EE-5351-4F21-AEC7-B56B51AD442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123148F-7FAC-4C5B-8B23-DFF0DE925B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CC9F91C-7112-47F7-A88C-D5694E911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4A56DC9-6859-4A8D-9529-80E59B24B71C}"/>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6" name="Footer Placeholder 5">
            <a:extLst>
              <a:ext uri="{FF2B5EF4-FFF2-40B4-BE49-F238E27FC236}">
                <a16:creationId xmlns:a16="http://schemas.microsoft.com/office/drawing/2014/main" id="{2DCDE50C-A460-413F-9133-F1E07C8D298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03163A52-7833-44DB-BC25-5937E10E9131}"/>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330783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733B-6D8C-4E77-8EFD-F9A29A71BEB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32A1488-845B-4C4C-89D5-7D0D6EBE7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D6E763-1237-4556-A9A9-88254FD455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0D1894-93F6-46A7-9061-0381353B3A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97EDD-E1B2-4E8B-B981-05F97FB162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BA3977F-1634-4B9D-BC7A-112C3CA508F9}"/>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8" name="Footer Placeholder 7">
            <a:extLst>
              <a:ext uri="{FF2B5EF4-FFF2-40B4-BE49-F238E27FC236}">
                <a16:creationId xmlns:a16="http://schemas.microsoft.com/office/drawing/2014/main" id="{BB0E414E-6CA8-4221-A8AF-B27D48281FF9}"/>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1206CA12-51A6-4875-8368-A142038CCECB}"/>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2095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AC713-CB83-4077-8FAD-31767EAA9FB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5EF6069-D97E-4A22-B4DB-290CA0268F19}"/>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4" name="Footer Placeholder 3">
            <a:extLst>
              <a:ext uri="{FF2B5EF4-FFF2-40B4-BE49-F238E27FC236}">
                <a16:creationId xmlns:a16="http://schemas.microsoft.com/office/drawing/2014/main" id="{5D98EE3E-1BB6-48D4-8B47-4DEF56344703}"/>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BA58DBAF-B277-48D2-9BD0-CD6200D2E063}"/>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164913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01489-FB90-49FA-BAE8-AED55F5D0483}"/>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3" name="Footer Placeholder 2">
            <a:extLst>
              <a:ext uri="{FF2B5EF4-FFF2-40B4-BE49-F238E27FC236}">
                <a16:creationId xmlns:a16="http://schemas.microsoft.com/office/drawing/2014/main" id="{BBC06C04-D952-4444-8413-39DA67801AA3}"/>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C8FA9853-09B0-415C-AD82-49AFB9A89695}"/>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112939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3C55-23EC-4356-9C71-B73DC317D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5FC75F0-4034-4782-9265-EDBA2E0AD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AAA4684-2075-4A90-9F90-83734E545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C37DB-8497-4143-A56B-3BE4B3A2C40F}"/>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6" name="Footer Placeholder 5">
            <a:extLst>
              <a:ext uri="{FF2B5EF4-FFF2-40B4-BE49-F238E27FC236}">
                <a16:creationId xmlns:a16="http://schemas.microsoft.com/office/drawing/2014/main" id="{5DE9E491-6D04-418F-AE75-5AE16E404016}"/>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E594AE4-D62F-4160-A156-6E7E1181B2F1}"/>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263110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F495-70A6-4E1C-9C73-6C25C76DA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F31FE57-1FC5-4162-AF9C-2C5D9C2D4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10A24978-0BE4-42E3-B369-060E39523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C78DF-2AFD-436E-8D30-03493354FAB6}"/>
              </a:ext>
            </a:extLst>
          </p:cNvPr>
          <p:cNvSpPr>
            <a:spLocks noGrp="1"/>
          </p:cNvSpPr>
          <p:nvPr>
            <p:ph type="dt" sz="half" idx="10"/>
          </p:nvPr>
        </p:nvSpPr>
        <p:spPr/>
        <p:txBody>
          <a:bodyPr/>
          <a:lstStyle/>
          <a:p>
            <a:fld id="{3425A7D5-6A7C-4F92-B818-347D688FE5D0}" type="datetimeFigureOut">
              <a:rPr lang="en-AU" smtClean="0"/>
              <a:t>6/04/2021</a:t>
            </a:fld>
            <a:endParaRPr lang="en-AU" dirty="0"/>
          </a:p>
        </p:txBody>
      </p:sp>
      <p:sp>
        <p:nvSpPr>
          <p:cNvPr id="6" name="Footer Placeholder 5">
            <a:extLst>
              <a:ext uri="{FF2B5EF4-FFF2-40B4-BE49-F238E27FC236}">
                <a16:creationId xmlns:a16="http://schemas.microsoft.com/office/drawing/2014/main" id="{814D8035-9480-4EC6-8BAD-0000EBD47177}"/>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D435055-6908-4C7E-9DEB-EE9BFDF0813A}"/>
              </a:ext>
            </a:extLst>
          </p:cNvPr>
          <p:cNvSpPr>
            <a:spLocks noGrp="1"/>
          </p:cNvSpPr>
          <p:nvPr>
            <p:ph type="sldNum" sz="quarter" idx="12"/>
          </p:nvPr>
        </p:nvSpPr>
        <p:spPr/>
        <p:txBody>
          <a:bodyPr/>
          <a:lstStyle/>
          <a:p>
            <a:fld id="{0558D91D-12F4-4E4E-B5F9-7863DFCA887B}" type="slidenum">
              <a:rPr lang="en-AU" smtClean="0"/>
              <a:t>‹#›</a:t>
            </a:fld>
            <a:endParaRPr lang="en-AU" dirty="0"/>
          </a:p>
        </p:txBody>
      </p:sp>
    </p:spTree>
    <p:extLst>
      <p:ext uri="{BB962C8B-B14F-4D97-AF65-F5344CB8AC3E}">
        <p14:creationId xmlns:p14="http://schemas.microsoft.com/office/powerpoint/2010/main" val="382188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32F8A1-D765-4E4E-9F46-897D3946FC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267162D-ED80-4DA6-B1F8-2AF25B830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3B9CD0-2DF2-442D-A1AE-B35FFDA79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5A7D5-6A7C-4F92-B818-347D688FE5D0}" type="datetimeFigureOut">
              <a:rPr lang="en-AU" smtClean="0"/>
              <a:t>6/04/2021</a:t>
            </a:fld>
            <a:endParaRPr lang="en-AU" dirty="0"/>
          </a:p>
        </p:txBody>
      </p:sp>
      <p:sp>
        <p:nvSpPr>
          <p:cNvPr id="5" name="Footer Placeholder 4">
            <a:extLst>
              <a:ext uri="{FF2B5EF4-FFF2-40B4-BE49-F238E27FC236}">
                <a16:creationId xmlns:a16="http://schemas.microsoft.com/office/drawing/2014/main" id="{6ECAEB3E-C9E8-4378-8D30-974C60503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2E3BCB01-5C6B-473E-8FAD-60468ECC55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8D91D-12F4-4E4E-B5F9-7863DFCA887B}" type="slidenum">
              <a:rPr lang="en-AU" smtClean="0"/>
              <a:t>‹#›</a:t>
            </a:fld>
            <a:endParaRPr lang="en-AU" dirty="0"/>
          </a:p>
        </p:txBody>
      </p:sp>
    </p:spTree>
    <p:extLst>
      <p:ext uri="{BB962C8B-B14F-4D97-AF65-F5344CB8AC3E}">
        <p14:creationId xmlns:p14="http://schemas.microsoft.com/office/powerpoint/2010/main" val="789057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ster Sunday Service — Saint Stephen's Episcopal Church">
            <a:extLst>
              <a:ext uri="{FF2B5EF4-FFF2-40B4-BE49-F238E27FC236}">
                <a16:creationId xmlns:a16="http://schemas.microsoft.com/office/drawing/2014/main" id="{3B66F07A-58CC-478C-BE70-3BE5B5C27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49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1762612B-ED8E-418E-B3D6-73459F7EF1B9}"/>
              </a:ext>
            </a:extLst>
          </p:cNvPr>
          <p:cNvSpPr txBox="1">
            <a:spLocks noChangeArrowheads="1"/>
          </p:cNvSpPr>
          <p:nvPr/>
        </p:nvSpPr>
        <p:spPr bwMode="auto">
          <a:xfrm>
            <a:off x="0" y="1"/>
            <a:ext cx="12192000" cy="65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5000"/>
              </a:lnSpc>
            </a:pPr>
            <a:r>
              <a:rPr lang="en-US" altLang="en-US" sz="4000" b="1" dirty="0">
                <a:solidFill>
                  <a:srgbClr val="FFFF00"/>
                </a:solidFill>
                <a:latin typeface="Bookman Old Style" panose="02050604050505020204" pitchFamily="18" charset="0"/>
              </a:rPr>
              <a:t>3 As for the saints who are in the land</a:t>
            </a:r>
          </a:p>
          <a:p>
            <a:pPr algn="ctr">
              <a:lnSpc>
                <a:spcPct val="135000"/>
              </a:lnSpc>
            </a:pPr>
            <a:r>
              <a:rPr lang="en-US" altLang="en-US" sz="4000" b="1" dirty="0">
                <a:solidFill>
                  <a:srgbClr val="FFFF00"/>
                </a:solidFill>
                <a:latin typeface="Bookman Old Style" panose="02050604050505020204" pitchFamily="18" charset="0"/>
              </a:rPr>
              <a:t>they are the glorious ones in   </a:t>
            </a:r>
          </a:p>
          <a:p>
            <a:pPr algn="ctr">
              <a:lnSpc>
                <a:spcPct val="135000"/>
              </a:lnSpc>
            </a:pPr>
            <a:r>
              <a:rPr lang="en-US" altLang="en-US" sz="4000" b="1" dirty="0">
                <a:solidFill>
                  <a:srgbClr val="FFFF00"/>
                </a:solidFill>
                <a:latin typeface="Bookman Old Style" panose="02050604050505020204" pitchFamily="18" charset="0"/>
              </a:rPr>
              <a:t>whom is all my delight. </a:t>
            </a:r>
          </a:p>
          <a:p>
            <a:pPr algn="ctr">
              <a:lnSpc>
                <a:spcPct val="135000"/>
              </a:lnSpc>
            </a:pPr>
            <a:endParaRPr lang="en-US" altLang="en-US" b="1" dirty="0">
              <a:solidFill>
                <a:srgbClr val="FFFF00"/>
              </a:solidFill>
              <a:latin typeface="Bookman Old Style" panose="02050604050505020204" pitchFamily="18" charset="0"/>
            </a:endParaRPr>
          </a:p>
          <a:p>
            <a:pPr algn="ctr">
              <a:lnSpc>
                <a:spcPct val="135000"/>
              </a:lnSpc>
            </a:pPr>
            <a:endParaRPr lang="en-US" altLang="en-US" b="1" dirty="0">
              <a:solidFill>
                <a:srgbClr val="FFFF00"/>
              </a:solidFill>
              <a:latin typeface="Bookman Old Style" panose="02050604050505020204" pitchFamily="18" charset="0"/>
            </a:endParaRPr>
          </a:p>
          <a:p>
            <a:pPr algn="ctr">
              <a:lnSpc>
                <a:spcPct val="135000"/>
              </a:lnSpc>
            </a:pPr>
            <a:r>
              <a:rPr lang="en-US" altLang="en-US" sz="4000" b="1" i="1" dirty="0">
                <a:solidFill>
                  <a:srgbClr val="FFFF00"/>
                </a:solidFill>
                <a:latin typeface="Bookman Old Style" panose="02050604050505020204" pitchFamily="18" charset="0"/>
              </a:rPr>
              <a:t>4 The sorrows of those will increase </a:t>
            </a:r>
            <a:br>
              <a:rPr lang="en-US" altLang="en-US" sz="4000" b="1" i="1" dirty="0">
                <a:solidFill>
                  <a:srgbClr val="FFFF00"/>
                </a:solidFill>
                <a:latin typeface="Bookman Old Style" panose="02050604050505020204" pitchFamily="18" charset="0"/>
              </a:rPr>
            </a:br>
            <a:r>
              <a:rPr lang="en-US" altLang="en-US" sz="4000" b="1" i="1" dirty="0">
                <a:solidFill>
                  <a:srgbClr val="FFFF00"/>
                </a:solidFill>
                <a:latin typeface="Bookman Old Style" panose="02050604050505020204" pitchFamily="18" charset="0"/>
              </a:rPr>
              <a:t>who run after other gods. </a:t>
            </a:r>
            <a:br>
              <a:rPr lang="en-US" altLang="en-US" sz="4000" b="1" i="1" dirty="0">
                <a:solidFill>
                  <a:srgbClr val="FFFF00"/>
                </a:solidFill>
                <a:latin typeface="Bookman Old Style" panose="02050604050505020204" pitchFamily="18" charset="0"/>
              </a:rPr>
            </a:br>
            <a:r>
              <a:rPr lang="en-US" altLang="en-US" sz="4000" b="1" i="1" dirty="0">
                <a:solidFill>
                  <a:srgbClr val="FFFF00"/>
                </a:solidFill>
                <a:latin typeface="Bookman Old Style" panose="02050604050505020204" pitchFamily="18" charset="0"/>
              </a:rPr>
              <a:t>I will not pour out their libations of blood </a:t>
            </a:r>
            <a:br>
              <a:rPr lang="en-US" altLang="en-US" sz="4000" b="1" i="1" dirty="0">
                <a:solidFill>
                  <a:srgbClr val="FFFF00"/>
                </a:solidFill>
                <a:latin typeface="Bookman Old Style" panose="02050604050505020204" pitchFamily="18" charset="0"/>
              </a:rPr>
            </a:br>
            <a:r>
              <a:rPr lang="en-US" altLang="en-US" sz="4000" b="1" i="1" dirty="0">
                <a:solidFill>
                  <a:srgbClr val="FFFF00"/>
                </a:solidFill>
                <a:latin typeface="Bookman Old Style" panose="02050604050505020204" pitchFamily="18" charset="0"/>
              </a:rPr>
              <a:t>or take up their names on my lips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101" name="Text Box 5">
            <a:extLst>
              <a:ext uri="{FF2B5EF4-FFF2-40B4-BE49-F238E27FC236}">
                <a16:creationId xmlns:a16="http://schemas.microsoft.com/office/drawing/2014/main" id="{C220FA0D-811A-498F-97BF-E517C8D0F6E2}"/>
              </a:ext>
            </a:extLst>
          </p:cNvPr>
          <p:cNvSpPr txBox="1">
            <a:spLocks noChangeArrowheads="1"/>
          </p:cNvSpPr>
          <p:nvPr/>
        </p:nvSpPr>
        <p:spPr bwMode="auto">
          <a:xfrm>
            <a:off x="0" y="0"/>
            <a:ext cx="12192000" cy="573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5000"/>
              </a:lnSpc>
            </a:pPr>
            <a:r>
              <a:rPr lang="en-US" altLang="en-US" sz="4000" b="1" dirty="0">
                <a:solidFill>
                  <a:srgbClr val="FFFF00"/>
                </a:solidFill>
                <a:latin typeface="Bookman Old Style" panose="02050604050505020204" pitchFamily="18" charset="0"/>
              </a:rPr>
              <a:t>5 LORD, You have assigned me </a:t>
            </a:r>
          </a:p>
          <a:p>
            <a:pPr algn="ctr">
              <a:lnSpc>
                <a:spcPct val="135000"/>
              </a:lnSpc>
            </a:pPr>
            <a:r>
              <a:rPr lang="en-US" altLang="en-US" sz="4000" b="1" dirty="0">
                <a:solidFill>
                  <a:srgbClr val="FFFF00"/>
                </a:solidFill>
                <a:latin typeface="Bookman Old Style" panose="02050604050505020204" pitchFamily="18" charset="0"/>
              </a:rPr>
              <a:t>my portion and my cup; </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You have made my lot secure. </a:t>
            </a:r>
          </a:p>
          <a:p>
            <a:pPr algn="ctr">
              <a:lnSpc>
                <a:spcPct val="135000"/>
              </a:lnSpc>
            </a:pPr>
            <a:endParaRPr lang="en-US" altLang="en-US" b="1" dirty="0">
              <a:solidFill>
                <a:srgbClr val="FFFF00"/>
              </a:solidFill>
              <a:latin typeface="Bookman Old Style" panose="02050604050505020204" pitchFamily="18" charset="0"/>
            </a:endParaRPr>
          </a:p>
          <a:p>
            <a:pPr algn="ctr">
              <a:lnSpc>
                <a:spcPct val="135000"/>
              </a:lnSpc>
            </a:pPr>
            <a:endParaRPr lang="en-US" altLang="en-US" b="1" dirty="0">
              <a:solidFill>
                <a:srgbClr val="FFFF00"/>
              </a:solidFill>
              <a:latin typeface="Bookman Old Style" panose="02050604050505020204" pitchFamily="18" charset="0"/>
            </a:endParaRPr>
          </a:p>
          <a:p>
            <a:pPr algn="ctr">
              <a:lnSpc>
                <a:spcPct val="135000"/>
              </a:lnSpc>
            </a:pPr>
            <a:r>
              <a:rPr lang="en-US" altLang="en-US" sz="4000" b="1" i="1" dirty="0">
                <a:solidFill>
                  <a:srgbClr val="FFFF00"/>
                </a:solidFill>
                <a:latin typeface="Bookman Old Style" panose="02050604050505020204" pitchFamily="18" charset="0"/>
              </a:rPr>
              <a:t>6 The boundary lines have fallen </a:t>
            </a:r>
          </a:p>
          <a:p>
            <a:pPr algn="ctr">
              <a:lnSpc>
                <a:spcPct val="135000"/>
              </a:lnSpc>
            </a:pPr>
            <a:r>
              <a:rPr lang="en-US" altLang="en-US" sz="4000" b="1" i="1" dirty="0">
                <a:solidFill>
                  <a:srgbClr val="FFFF00"/>
                </a:solidFill>
                <a:latin typeface="Bookman Old Style" panose="02050604050505020204" pitchFamily="18" charset="0"/>
              </a:rPr>
              <a:t>for me in pleasant places; </a:t>
            </a:r>
            <a:br>
              <a:rPr lang="en-US" altLang="en-US" sz="4000" b="1" i="1" dirty="0">
                <a:solidFill>
                  <a:srgbClr val="FFFF00"/>
                </a:solidFill>
                <a:latin typeface="Bookman Old Style" panose="02050604050505020204" pitchFamily="18" charset="0"/>
              </a:rPr>
            </a:br>
            <a:r>
              <a:rPr lang="en-US" altLang="en-US" sz="4000" b="1" i="1" dirty="0">
                <a:solidFill>
                  <a:srgbClr val="FFFF00"/>
                </a:solidFill>
                <a:latin typeface="Bookman Old Style" panose="02050604050505020204" pitchFamily="18" charset="0"/>
              </a:rPr>
              <a:t>surely I have a delightful inheritance</a:t>
            </a:r>
            <a:r>
              <a:rPr lang="en-US" altLang="en-US" sz="4000" b="1" dirty="0">
                <a:solidFill>
                  <a:srgbClr val="FFFF00"/>
                </a:solidFill>
                <a:latin typeface="Bookman Old Style" panose="020506040505050202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A0C261FA-80F1-429D-8161-09B7DF9741C2}"/>
              </a:ext>
            </a:extLst>
          </p:cNvPr>
          <p:cNvSpPr txBox="1">
            <a:spLocks noChangeArrowheads="1"/>
          </p:cNvSpPr>
          <p:nvPr/>
        </p:nvSpPr>
        <p:spPr bwMode="auto">
          <a:xfrm>
            <a:off x="0" y="1"/>
            <a:ext cx="12192000" cy="57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5000"/>
              </a:lnSpc>
            </a:pPr>
            <a:r>
              <a:rPr lang="en-US" altLang="en-US" sz="4000" b="1" dirty="0">
                <a:solidFill>
                  <a:srgbClr val="FFFF00"/>
                </a:solidFill>
                <a:latin typeface="Bookman Old Style" panose="02050604050505020204" pitchFamily="18" charset="0"/>
              </a:rPr>
              <a:t> 7 I will praise the LORD, </a:t>
            </a:r>
          </a:p>
          <a:p>
            <a:pPr algn="ctr">
              <a:lnSpc>
                <a:spcPct val="135000"/>
              </a:lnSpc>
            </a:pPr>
            <a:r>
              <a:rPr lang="en-US" altLang="en-US" sz="4000" b="1" dirty="0">
                <a:solidFill>
                  <a:srgbClr val="FFFF00"/>
                </a:solidFill>
                <a:latin typeface="Bookman Old Style" panose="02050604050505020204" pitchFamily="18" charset="0"/>
              </a:rPr>
              <a:t>who counsels me; </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even at night my heart instructs me. </a:t>
            </a:r>
          </a:p>
          <a:p>
            <a:pPr algn="ctr">
              <a:lnSpc>
                <a:spcPct val="135000"/>
              </a:lnSpc>
            </a:pPr>
            <a:endParaRPr lang="en-US" altLang="en-US" b="1" dirty="0">
              <a:solidFill>
                <a:srgbClr val="FFFF00"/>
              </a:solidFill>
              <a:latin typeface="Bookman Old Style" panose="02050604050505020204" pitchFamily="18" charset="0"/>
            </a:endParaRPr>
          </a:p>
          <a:p>
            <a:pPr algn="ctr">
              <a:lnSpc>
                <a:spcPct val="135000"/>
              </a:lnSpc>
            </a:pPr>
            <a:endParaRPr lang="en-US" altLang="en-US" b="1" dirty="0">
              <a:solidFill>
                <a:srgbClr val="FFFF00"/>
              </a:solidFill>
              <a:latin typeface="Bookman Old Style" panose="02050604050505020204" pitchFamily="18" charset="0"/>
            </a:endParaRPr>
          </a:p>
          <a:p>
            <a:pPr algn="ctr">
              <a:lnSpc>
                <a:spcPct val="135000"/>
              </a:lnSpc>
            </a:pPr>
            <a:r>
              <a:rPr lang="en-US" altLang="en-US" sz="4000" b="1" i="1" dirty="0">
                <a:solidFill>
                  <a:srgbClr val="FFFF00"/>
                </a:solidFill>
                <a:latin typeface="Bookman Old Style" panose="02050604050505020204" pitchFamily="18" charset="0"/>
              </a:rPr>
              <a:t>8 I have set the LORD always before me. </a:t>
            </a:r>
            <a:br>
              <a:rPr lang="en-US" altLang="en-US" sz="4000" b="1" i="1" dirty="0">
                <a:solidFill>
                  <a:srgbClr val="FFFF00"/>
                </a:solidFill>
                <a:latin typeface="Bookman Old Style" panose="02050604050505020204" pitchFamily="18" charset="0"/>
              </a:rPr>
            </a:br>
            <a:r>
              <a:rPr lang="en-US" altLang="en-US" sz="4000" b="1" i="1" dirty="0">
                <a:solidFill>
                  <a:srgbClr val="FFFF00"/>
                </a:solidFill>
                <a:latin typeface="Bookman Old Style" panose="02050604050505020204" pitchFamily="18" charset="0"/>
              </a:rPr>
              <a:t>Because He is at my right hand, </a:t>
            </a:r>
            <a:br>
              <a:rPr lang="en-US" altLang="en-US" sz="4000" b="1" i="1" dirty="0">
                <a:solidFill>
                  <a:srgbClr val="FFFF00"/>
                </a:solidFill>
                <a:latin typeface="Bookman Old Style" panose="02050604050505020204" pitchFamily="18" charset="0"/>
              </a:rPr>
            </a:br>
            <a:r>
              <a:rPr lang="en-US" altLang="en-US" sz="4000" b="1" i="1" dirty="0">
                <a:solidFill>
                  <a:srgbClr val="FFFF00"/>
                </a:solidFill>
                <a:latin typeface="Bookman Old Style" panose="02050604050505020204" pitchFamily="18" charset="0"/>
              </a:rPr>
              <a:t>I will not be shaken.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6B56412D-937D-4B70-93F8-63060CFE5C1D}"/>
              </a:ext>
            </a:extLst>
          </p:cNvPr>
          <p:cNvSpPr txBox="1">
            <a:spLocks noChangeArrowheads="1"/>
          </p:cNvSpPr>
          <p:nvPr/>
        </p:nvSpPr>
        <p:spPr bwMode="auto">
          <a:xfrm>
            <a:off x="0" y="1"/>
            <a:ext cx="12192000" cy="573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5000"/>
              </a:lnSpc>
            </a:pPr>
            <a:r>
              <a:rPr lang="en-US" altLang="en-US" sz="4000" b="1" dirty="0">
                <a:solidFill>
                  <a:srgbClr val="FFFF00"/>
                </a:solidFill>
                <a:latin typeface="Bookman Old Style" panose="02050604050505020204" pitchFamily="18" charset="0"/>
              </a:rPr>
              <a:t>9 Therefore my heart is glad </a:t>
            </a:r>
          </a:p>
          <a:p>
            <a:pPr algn="ctr">
              <a:lnSpc>
                <a:spcPct val="135000"/>
              </a:lnSpc>
            </a:pPr>
            <a:r>
              <a:rPr lang="en-US" altLang="en-US" sz="4000" b="1" dirty="0">
                <a:solidFill>
                  <a:srgbClr val="FFFF00"/>
                </a:solidFill>
                <a:latin typeface="Bookman Old Style" panose="02050604050505020204" pitchFamily="18" charset="0"/>
              </a:rPr>
              <a:t>and my tongue rejoices; </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my body also will rest secure, </a:t>
            </a:r>
          </a:p>
          <a:p>
            <a:pPr algn="ctr">
              <a:lnSpc>
                <a:spcPct val="135000"/>
              </a:lnSpc>
            </a:pPr>
            <a:endParaRPr lang="en-US" altLang="en-US" b="1" dirty="0">
              <a:solidFill>
                <a:srgbClr val="FFFF00"/>
              </a:solidFill>
              <a:latin typeface="Bookman Old Style" panose="02050604050505020204" pitchFamily="18" charset="0"/>
            </a:endParaRPr>
          </a:p>
          <a:p>
            <a:pPr algn="ctr">
              <a:lnSpc>
                <a:spcPct val="135000"/>
              </a:lnSpc>
            </a:pPr>
            <a:endParaRPr lang="en-US" altLang="en-US" b="1" dirty="0">
              <a:solidFill>
                <a:srgbClr val="FFFF00"/>
              </a:solidFill>
              <a:latin typeface="Bookman Old Style" panose="02050604050505020204" pitchFamily="18" charset="0"/>
            </a:endParaRPr>
          </a:p>
          <a:p>
            <a:pPr algn="ctr">
              <a:lnSpc>
                <a:spcPct val="135000"/>
              </a:lnSpc>
            </a:pPr>
            <a:r>
              <a:rPr lang="en-US" altLang="en-US" sz="4000" b="1" i="1" dirty="0">
                <a:solidFill>
                  <a:srgbClr val="FFFF00"/>
                </a:solidFill>
                <a:latin typeface="Bookman Old Style" panose="02050604050505020204" pitchFamily="18" charset="0"/>
              </a:rPr>
              <a:t>10 because You will not </a:t>
            </a:r>
          </a:p>
          <a:p>
            <a:pPr algn="ctr">
              <a:lnSpc>
                <a:spcPct val="135000"/>
              </a:lnSpc>
            </a:pPr>
            <a:r>
              <a:rPr lang="en-US" altLang="en-US" sz="4000" b="1" i="1" dirty="0">
                <a:solidFill>
                  <a:srgbClr val="FFFF00"/>
                </a:solidFill>
                <a:latin typeface="Bookman Old Style" panose="02050604050505020204" pitchFamily="18" charset="0"/>
              </a:rPr>
              <a:t>abandon me to the grave, </a:t>
            </a:r>
          </a:p>
          <a:p>
            <a:pPr algn="ctr">
              <a:lnSpc>
                <a:spcPct val="135000"/>
              </a:lnSpc>
            </a:pPr>
            <a:r>
              <a:rPr lang="en-US" altLang="en-US" sz="4000" b="1" i="1" dirty="0">
                <a:solidFill>
                  <a:srgbClr val="FFFF00"/>
                </a:solidFill>
                <a:latin typeface="Bookman Old Style" panose="02050604050505020204" pitchFamily="18" charset="0"/>
              </a:rPr>
              <a:t>nor will You let Your Holy One see decay.</a:t>
            </a:r>
            <a:r>
              <a:rPr lang="en-US" altLang="en-US" sz="4000" b="1" dirty="0">
                <a:solidFill>
                  <a:srgbClr val="FFFF00"/>
                </a:solidFill>
                <a:latin typeface="Bookman Old Style" panose="02050604050505020204"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D9BF925E-53A8-4E89-B62E-47FD70FD7CD6}"/>
              </a:ext>
            </a:extLst>
          </p:cNvPr>
          <p:cNvSpPr txBox="1">
            <a:spLocks noChangeArrowheads="1"/>
          </p:cNvSpPr>
          <p:nvPr/>
        </p:nvSpPr>
        <p:spPr bwMode="auto">
          <a:xfrm>
            <a:off x="0" y="1"/>
            <a:ext cx="12192000" cy="644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000" b="1" i="1" dirty="0">
                <a:solidFill>
                  <a:srgbClr val="FFFF00"/>
                </a:solidFill>
                <a:latin typeface="Bookman Old Style" panose="02050604050505020204" pitchFamily="18" charset="0"/>
              </a:rPr>
              <a:t>11 You have made known </a:t>
            </a:r>
          </a:p>
          <a:p>
            <a:pPr algn="ctr">
              <a:lnSpc>
                <a:spcPct val="150000"/>
              </a:lnSpc>
            </a:pPr>
            <a:r>
              <a:rPr lang="en-US" altLang="en-US" sz="4000" b="1" i="1" dirty="0">
                <a:solidFill>
                  <a:srgbClr val="FFFF00"/>
                </a:solidFill>
                <a:latin typeface="Bookman Old Style" panose="02050604050505020204" pitchFamily="18" charset="0"/>
              </a:rPr>
              <a:t>to me the path of life; </a:t>
            </a:r>
            <a:br>
              <a:rPr lang="en-US" altLang="en-US" sz="4000" b="1" i="1" dirty="0">
                <a:solidFill>
                  <a:srgbClr val="FFFF00"/>
                </a:solidFill>
                <a:latin typeface="Bookman Old Style" panose="02050604050505020204" pitchFamily="18" charset="0"/>
              </a:rPr>
            </a:br>
            <a:r>
              <a:rPr lang="en-US" altLang="en-US" sz="4000" b="1" i="1" dirty="0">
                <a:solidFill>
                  <a:srgbClr val="FFFF00"/>
                </a:solidFill>
                <a:latin typeface="Bookman Old Style" panose="02050604050505020204" pitchFamily="18" charset="0"/>
              </a:rPr>
              <a:t>You will fill me with joy </a:t>
            </a:r>
          </a:p>
          <a:p>
            <a:pPr algn="ctr">
              <a:lnSpc>
                <a:spcPct val="150000"/>
              </a:lnSpc>
            </a:pPr>
            <a:r>
              <a:rPr lang="en-US" altLang="en-US" sz="4000" b="1" i="1" dirty="0">
                <a:solidFill>
                  <a:srgbClr val="FFFF00"/>
                </a:solidFill>
                <a:latin typeface="Bookman Old Style" panose="02050604050505020204" pitchFamily="18" charset="0"/>
              </a:rPr>
              <a:t>in Your presence, </a:t>
            </a:r>
            <a:br>
              <a:rPr lang="en-US" altLang="en-US" sz="4000" b="1" i="1" dirty="0">
                <a:solidFill>
                  <a:srgbClr val="FFFF00"/>
                </a:solidFill>
                <a:latin typeface="Bookman Old Style" panose="02050604050505020204" pitchFamily="18" charset="0"/>
              </a:rPr>
            </a:br>
            <a:r>
              <a:rPr lang="en-US" altLang="en-US" sz="4000" b="1" i="1" dirty="0">
                <a:solidFill>
                  <a:srgbClr val="FFFF00"/>
                </a:solidFill>
                <a:latin typeface="Bookman Old Style" panose="02050604050505020204" pitchFamily="18" charset="0"/>
              </a:rPr>
              <a:t>with eternal pleasures </a:t>
            </a:r>
          </a:p>
          <a:p>
            <a:pPr algn="ctr">
              <a:lnSpc>
                <a:spcPct val="150000"/>
              </a:lnSpc>
            </a:pPr>
            <a:r>
              <a:rPr lang="en-US" altLang="en-US" sz="4000" b="1" i="1" dirty="0">
                <a:solidFill>
                  <a:srgbClr val="FFFF00"/>
                </a:solidFill>
                <a:latin typeface="Bookman Old Style" panose="02050604050505020204" pitchFamily="18" charset="0"/>
              </a:rPr>
              <a:t>at Your right hand.</a:t>
            </a:r>
          </a:p>
          <a:p>
            <a:pPr algn="ctr">
              <a:lnSpc>
                <a:spcPct val="150000"/>
              </a:lnSpc>
            </a:pPr>
            <a:r>
              <a:rPr lang="en-US" altLang="en-US" sz="4000" b="1" i="1" dirty="0">
                <a:solidFill>
                  <a:srgbClr val="FFFF00"/>
                </a:solidFill>
                <a:latin typeface="Bookman Old Style" panose="02050604050505020204" pitchFamily="18" charset="0"/>
              </a:rPr>
              <a:t>Amen.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64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eat Intercessor Church Announcement Background | Church Announcements">
            <a:extLst>
              <a:ext uri="{FF2B5EF4-FFF2-40B4-BE49-F238E27FC236}">
                <a16:creationId xmlns:a16="http://schemas.microsoft.com/office/drawing/2014/main" id="{8FD9F6E8-3E8E-413F-978B-BD107B886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986"/>
            <a:ext cx="12191999" cy="691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3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ffering of Thanks: Sharing Christ's love in 162 world areas - Church of  the Nazarene">
            <a:extLst>
              <a:ext uri="{FF2B5EF4-FFF2-40B4-BE49-F238E27FC236}">
                <a16:creationId xmlns:a16="http://schemas.microsoft.com/office/drawing/2014/main" id="{B8046C28-E65B-43FC-8A25-2D03D1D71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19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21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ock Wave Offering Still | Still Backgrounds for Church">
            <a:extLst>
              <a:ext uri="{FF2B5EF4-FFF2-40B4-BE49-F238E27FC236}">
                <a16:creationId xmlns:a16="http://schemas.microsoft.com/office/drawing/2014/main" id="{35999AD1-E96B-47F1-B77B-C187478FD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219214" cy="684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66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67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65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ook of Isaiah - Certification Presentation - YouTube">
            <a:extLst>
              <a:ext uri="{FF2B5EF4-FFF2-40B4-BE49-F238E27FC236}">
                <a16:creationId xmlns:a16="http://schemas.microsoft.com/office/drawing/2014/main" id="{2A60E08C-0164-4378-A05D-AE2A5F2A7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4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1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1B6C2-4A9F-4B79-A9B3-C8C8349692D4}"/>
              </a:ext>
            </a:extLst>
          </p:cNvPr>
          <p:cNvSpPr txBox="1"/>
          <p:nvPr/>
        </p:nvSpPr>
        <p:spPr>
          <a:xfrm>
            <a:off x="0" y="0"/>
            <a:ext cx="12192000" cy="6441572"/>
          </a:xfrm>
          <a:prstGeom prst="rect">
            <a:avLst/>
          </a:prstGeom>
          <a:noFill/>
        </p:spPr>
        <p:txBody>
          <a:bodyPr wrap="square" rtlCol="0">
            <a:spAutoFit/>
          </a:bodyPr>
          <a:lstStyle/>
          <a:p>
            <a:pPr algn="ctr">
              <a:lnSpc>
                <a:spcPct val="150000"/>
              </a:lnSpc>
            </a:pPr>
            <a:r>
              <a:rPr lang="en-US" sz="4000" b="1" i="0" baseline="30000" dirty="0">
                <a:solidFill>
                  <a:srgbClr val="000000"/>
                </a:solidFill>
                <a:effectLst/>
                <a:latin typeface="Arial" panose="020B0604020202020204" pitchFamily="34" charset="0"/>
                <a:cs typeface="Arial" panose="020B0604020202020204" pitchFamily="34" charset="0"/>
              </a:rPr>
              <a:t>6 </a:t>
            </a:r>
            <a:r>
              <a:rPr lang="en-US" sz="4000" b="1" i="0" dirty="0">
                <a:solidFill>
                  <a:srgbClr val="000000"/>
                </a:solidFill>
                <a:effectLst/>
                <a:latin typeface="Arial" panose="020B0604020202020204" pitchFamily="34" charset="0"/>
                <a:cs typeface="Arial" panose="020B0604020202020204" pitchFamily="34" charset="0"/>
              </a:rPr>
              <a:t>On this mountain the </a:t>
            </a:r>
            <a:r>
              <a:rPr lang="en-US" sz="4000" b="1" i="0" cap="small" dirty="0">
                <a:solidFill>
                  <a:srgbClr val="000000"/>
                </a:solidFill>
                <a:effectLst/>
                <a:latin typeface="Arial" panose="020B0604020202020204" pitchFamily="34" charset="0"/>
                <a:cs typeface="Arial" panose="020B0604020202020204" pitchFamily="34" charset="0"/>
              </a:rPr>
              <a:t>Lord</a:t>
            </a:r>
            <a:r>
              <a:rPr lang="en-US" sz="4000" b="1" i="0" dirty="0">
                <a:solidFill>
                  <a:srgbClr val="000000"/>
                </a:solidFill>
                <a:effectLst/>
                <a:latin typeface="Arial" panose="020B0604020202020204" pitchFamily="34" charset="0"/>
                <a:cs typeface="Arial" panose="020B0604020202020204" pitchFamily="34" charset="0"/>
              </a:rPr>
              <a:t> Almighty will prepare</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a feast of rich food for all peoples,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a banquet of aged wine—</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the best of meats and the finest of wines.</a:t>
            </a:r>
            <a:br>
              <a:rPr lang="en-US" sz="4000" b="1" i="0" dirty="0">
                <a:solidFill>
                  <a:srgbClr val="000000"/>
                </a:solidFill>
                <a:effectLst/>
                <a:latin typeface="Arial" panose="020B0604020202020204" pitchFamily="34" charset="0"/>
                <a:cs typeface="Arial" panose="020B0604020202020204" pitchFamily="34" charset="0"/>
              </a:rPr>
            </a:br>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1" i="0" dirty="0">
                <a:solidFill>
                  <a:srgbClr val="000000"/>
                </a:solidFill>
                <a:effectLst/>
                <a:latin typeface="Arial" panose="020B0604020202020204" pitchFamily="34" charset="0"/>
                <a:cs typeface="Arial" panose="020B0604020202020204" pitchFamily="34" charset="0"/>
              </a:rPr>
              <a:t>On this mountain he will destroy</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the shroud that enfolds all peoples,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the sheet that covers all nations;</a:t>
            </a:r>
          </a:p>
        </p:txBody>
      </p:sp>
    </p:spTree>
    <p:extLst>
      <p:ext uri="{BB962C8B-B14F-4D97-AF65-F5344CB8AC3E}">
        <p14:creationId xmlns:p14="http://schemas.microsoft.com/office/powerpoint/2010/main" val="391552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99AD77-B362-4391-9DFC-1CF247A5E03E}"/>
              </a:ext>
            </a:extLst>
          </p:cNvPr>
          <p:cNvSpPr txBox="1"/>
          <p:nvPr/>
        </p:nvSpPr>
        <p:spPr>
          <a:xfrm>
            <a:off x="0" y="0"/>
            <a:ext cx="12192000" cy="5518242"/>
          </a:xfrm>
          <a:prstGeom prst="rect">
            <a:avLst/>
          </a:prstGeom>
          <a:noFill/>
        </p:spPr>
        <p:txBody>
          <a:bodyPr wrap="square" rtlCol="0">
            <a:spAutoFit/>
          </a:bodyPr>
          <a:lstStyle/>
          <a:p>
            <a:pPr algn="ctr">
              <a:lnSpc>
                <a:spcPct val="150000"/>
              </a:lnSpc>
            </a:pPr>
            <a:r>
              <a:rPr lang="en-US" sz="4000" b="1" i="0" baseline="30000" dirty="0">
                <a:solidFill>
                  <a:srgbClr val="000000"/>
                </a:solidFill>
                <a:effectLst/>
                <a:latin typeface="Arial" panose="020B0604020202020204" pitchFamily="34" charset="0"/>
                <a:cs typeface="Arial" panose="020B0604020202020204" pitchFamily="34" charset="0"/>
              </a:rPr>
              <a:t>8 </a:t>
            </a:r>
            <a:r>
              <a:rPr lang="en-US" sz="4000" b="1" i="0" dirty="0">
                <a:solidFill>
                  <a:srgbClr val="000000"/>
                </a:solidFill>
                <a:effectLst/>
                <a:latin typeface="Arial" panose="020B0604020202020204" pitchFamily="34" charset="0"/>
                <a:cs typeface="Arial" panose="020B0604020202020204" pitchFamily="34" charset="0"/>
              </a:rPr>
              <a:t>he will swallow up death forever.</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The Sovereign </a:t>
            </a:r>
            <a:r>
              <a:rPr lang="en-US" sz="4000" b="1" i="0" cap="small" dirty="0">
                <a:solidFill>
                  <a:srgbClr val="000000"/>
                </a:solidFill>
                <a:effectLst/>
                <a:latin typeface="Arial" panose="020B0604020202020204" pitchFamily="34" charset="0"/>
                <a:cs typeface="Arial" panose="020B0604020202020204" pitchFamily="34" charset="0"/>
              </a:rPr>
              <a:t>Lord</a:t>
            </a:r>
            <a:r>
              <a:rPr lang="en-US" sz="4000" b="1" i="0" dirty="0">
                <a:solidFill>
                  <a:srgbClr val="000000"/>
                </a:solidFill>
                <a:effectLst/>
                <a:latin typeface="Arial" panose="020B0604020202020204" pitchFamily="34" charset="0"/>
                <a:cs typeface="Arial" panose="020B0604020202020204" pitchFamily="34" charset="0"/>
              </a:rPr>
              <a:t> will wipe away the tears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from all faces;</a:t>
            </a:r>
            <a:br>
              <a:rPr lang="en-US" sz="4000" b="1" i="0" dirty="0">
                <a:solidFill>
                  <a:srgbClr val="000000"/>
                </a:solidFill>
                <a:effectLst/>
                <a:latin typeface="Arial" panose="020B0604020202020204" pitchFamily="34" charset="0"/>
                <a:cs typeface="Arial" panose="020B0604020202020204" pitchFamily="34" charset="0"/>
              </a:rPr>
            </a:br>
            <a:r>
              <a:rPr lang="en-US" sz="4000" b="1" spc="-150" dirty="0">
                <a:solidFill>
                  <a:srgbClr val="000000"/>
                </a:solidFill>
                <a:latin typeface="Arial" panose="020B0604020202020204" pitchFamily="34" charset="0"/>
                <a:cs typeface="Arial" panose="020B0604020202020204" pitchFamily="34" charset="0"/>
              </a:rPr>
              <a:t>H</a:t>
            </a:r>
            <a:r>
              <a:rPr lang="en-US" sz="4000" b="1" i="0" spc="-150" dirty="0">
                <a:solidFill>
                  <a:srgbClr val="000000"/>
                </a:solidFill>
                <a:effectLst/>
                <a:latin typeface="Arial" panose="020B0604020202020204" pitchFamily="34" charset="0"/>
                <a:cs typeface="Arial" panose="020B0604020202020204" pitchFamily="34" charset="0"/>
              </a:rPr>
              <a:t>e will remove his people’s disgrace</a:t>
            </a:r>
            <a:r>
              <a:rPr lang="en-US" sz="4000" b="1" spc="-150" dirty="0">
                <a:solidFill>
                  <a:srgbClr val="000000"/>
                </a:solidFill>
                <a:latin typeface="Arial" panose="020B0604020202020204" pitchFamily="34" charset="0"/>
                <a:cs typeface="Arial" panose="020B0604020202020204" pitchFamily="34" charset="0"/>
              </a:rPr>
              <a:t> </a:t>
            </a:r>
          </a:p>
          <a:p>
            <a:pPr algn="ctr">
              <a:lnSpc>
                <a:spcPct val="150000"/>
              </a:lnSpc>
            </a:pPr>
            <a:r>
              <a:rPr lang="en-US" sz="4000" b="1" i="0" spc="-150" dirty="0">
                <a:solidFill>
                  <a:srgbClr val="000000"/>
                </a:solidFill>
                <a:effectLst/>
                <a:latin typeface="Arial" panose="020B0604020202020204" pitchFamily="34" charset="0"/>
                <a:cs typeface="Arial" panose="020B0604020202020204" pitchFamily="34" charset="0"/>
              </a:rPr>
              <a:t>from all the earth.</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The </a:t>
            </a:r>
            <a:r>
              <a:rPr lang="en-US" sz="4000" b="1" i="0" cap="small" dirty="0">
                <a:solidFill>
                  <a:srgbClr val="000000"/>
                </a:solidFill>
                <a:effectLst/>
                <a:latin typeface="Arial" panose="020B0604020202020204" pitchFamily="34" charset="0"/>
                <a:cs typeface="Arial" panose="020B0604020202020204" pitchFamily="34" charset="0"/>
              </a:rPr>
              <a:t>Lord</a:t>
            </a:r>
            <a:r>
              <a:rPr lang="en-US" sz="4000" b="1" i="0" dirty="0">
                <a:solidFill>
                  <a:srgbClr val="000000"/>
                </a:solidFill>
                <a:effectLst/>
                <a:latin typeface="Arial" panose="020B0604020202020204" pitchFamily="34" charset="0"/>
                <a:cs typeface="Arial" panose="020B0604020202020204" pitchFamily="34" charset="0"/>
              </a:rPr>
              <a:t> has spoken.</a:t>
            </a:r>
          </a:p>
        </p:txBody>
      </p:sp>
    </p:spTree>
    <p:extLst>
      <p:ext uri="{BB962C8B-B14F-4D97-AF65-F5344CB8AC3E}">
        <p14:creationId xmlns:p14="http://schemas.microsoft.com/office/powerpoint/2010/main" val="243856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6CD8BA-148E-4E06-A81C-00B502CEA516}"/>
              </a:ext>
            </a:extLst>
          </p:cNvPr>
          <p:cNvSpPr txBox="1"/>
          <p:nvPr/>
        </p:nvSpPr>
        <p:spPr>
          <a:xfrm>
            <a:off x="0" y="0"/>
            <a:ext cx="12192000" cy="4594912"/>
          </a:xfrm>
          <a:prstGeom prst="rect">
            <a:avLst/>
          </a:prstGeom>
          <a:noFill/>
        </p:spPr>
        <p:txBody>
          <a:bodyPr wrap="square" rtlCol="0">
            <a:spAutoFit/>
          </a:bodyPr>
          <a:lstStyle/>
          <a:p>
            <a:pPr algn="ctr">
              <a:lnSpc>
                <a:spcPct val="150000"/>
              </a:lnSpc>
            </a:pPr>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1" i="0" dirty="0">
                <a:solidFill>
                  <a:srgbClr val="000000"/>
                </a:solidFill>
                <a:effectLst/>
                <a:latin typeface="Arial" panose="020B0604020202020204" pitchFamily="34" charset="0"/>
                <a:cs typeface="Arial" panose="020B0604020202020204" pitchFamily="34" charset="0"/>
              </a:rPr>
              <a:t>In that day they will say,</a:t>
            </a:r>
          </a:p>
          <a:p>
            <a:pPr algn="ctr">
              <a:lnSpc>
                <a:spcPct val="150000"/>
              </a:lnSpc>
            </a:pPr>
            <a:r>
              <a:rPr lang="en-US" sz="4000" b="1" i="0" dirty="0">
                <a:solidFill>
                  <a:srgbClr val="000000"/>
                </a:solidFill>
                <a:effectLst/>
                <a:latin typeface="Arial" panose="020B0604020202020204" pitchFamily="34" charset="0"/>
                <a:cs typeface="Arial" panose="020B0604020202020204" pitchFamily="34" charset="0"/>
              </a:rPr>
              <a:t>“Surely this is our God;</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we trusted in Him, and He saved us.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This is the </a:t>
            </a:r>
            <a:r>
              <a:rPr lang="en-US" sz="4000" b="1" i="0" cap="small" dirty="0">
                <a:solidFill>
                  <a:srgbClr val="000000"/>
                </a:solidFill>
                <a:effectLst/>
                <a:latin typeface="Arial" panose="020B0604020202020204" pitchFamily="34" charset="0"/>
                <a:cs typeface="Arial" panose="020B0604020202020204" pitchFamily="34" charset="0"/>
              </a:rPr>
              <a:t>Lord</a:t>
            </a:r>
            <a:r>
              <a:rPr lang="en-US" sz="4000" b="1" i="0" dirty="0">
                <a:solidFill>
                  <a:srgbClr val="000000"/>
                </a:solidFill>
                <a:effectLst/>
                <a:latin typeface="Arial" panose="020B0604020202020204" pitchFamily="34" charset="0"/>
                <a:cs typeface="Arial" panose="020B0604020202020204" pitchFamily="34" charset="0"/>
              </a:rPr>
              <a:t>, we trusted in Him;</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let us rejoice and be glad in His salvation.”</a:t>
            </a:r>
          </a:p>
        </p:txBody>
      </p:sp>
    </p:spTree>
    <p:extLst>
      <p:ext uri="{BB962C8B-B14F-4D97-AF65-F5344CB8AC3E}">
        <p14:creationId xmlns:p14="http://schemas.microsoft.com/office/powerpoint/2010/main" val="215866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45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Historical Reliability of the Gospel of John | Kermit Zarley">
            <a:extLst>
              <a:ext uri="{FF2B5EF4-FFF2-40B4-BE49-F238E27FC236}">
                <a16:creationId xmlns:a16="http://schemas.microsoft.com/office/drawing/2014/main" id="{85C18A4F-B650-4F85-B56D-4FC7799C2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584"/>
            <a:ext cx="12192000" cy="691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3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8A1A39-75EB-4F82-A575-BB492B0B4E55}"/>
              </a:ext>
            </a:extLst>
          </p:cNvPr>
          <p:cNvSpPr txBox="1"/>
          <p:nvPr/>
        </p:nvSpPr>
        <p:spPr>
          <a:xfrm>
            <a:off x="0" y="0"/>
            <a:ext cx="12192000" cy="6863417"/>
          </a:xfrm>
          <a:prstGeom prst="rect">
            <a:avLst/>
          </a:prstGeom>
          <a:noFill/>
        </p:spPr>
        <p:txBody>
          <a:bodyPr wrap="square" rtlCol="0">
            <a:spAutoFit/>
          </a:bodyPr>
          <a:lstStyle/>
          <a:p>
            <a:pPr algn="l"/>
            <a:r>
              <a:rPr lang="en-US" sz="4000" b="0" i="0" dirty="0">
                <a:solidFill>
                  <a:srgbClr val="000000"/>
                </a:solidFill>
                <a:effectLst/>
                <a:latin typeface="Arial" panose="020B0604020202020204" pitchFamily="34" charset="0"/>
                <a:cs typeface="Arial" panose="020B0604020202020204" pitchFamily="34" charset="0"/>
              </a:rPr>
              <a:t>Early on the first day of the week, while it was still dark, Mary Magdalene went to the tomb and saw that the stone had been removed from the entrance. </a:t>
            </a:r>
          </a:p>
          <a:p>
            <a:pPr algn="l"/>
            <a:r>
              <a:rPr lang="en-US" sz="4000" b="1" i="0" baseline="30000" dirty="0">
                <a:solidFill>
                  <a:srgbClr val="000000"/>
                </a:solidFill>
                <a:effectLst/>
                <a:latin typeface="Arial" panose="020B0604020202020204" pitchFamily="34" charset="0"/>
                <a:cs typeface="Arial" panose="020B0604020202020204" pitchFamily="34" charset="0"/>
              </a:rPr>
              <a:t>2 </a:t>
            </a:r>
            <a:r>
              <a:rPr lang="en-US" sz="4000" b="0" i="0" dirty="0">
                <a:solidFill>
                  <a:srgbClr val="000000"/>
                </a:solidFill>
                <a:effectLst/>
                <a:latin typeface="Arial" panose="020B0604020202020204" pitchFamily="34" charset="0"/>
                <a:cs typeface="Arial" panose="020B0604020202020204" pitchFamily="34" charset="0"/>
              </a:rPr>
              <a:t>So she came running to Simon Peter and the other disciple, the one Jesus loved, and said, “They have taken the Lord out of the tomb, and we don’t know where they have put him!”</a:t>
            </a:r>
          </a:p>
          <a:p>
            <a:pPr algn="l"/>
            <a:r>
              <a:rPr lang="en-US" sz="4000" b="1" i="0" baseline="30000" dirty="0">
                <a:solidFill>
                  <a:srgbClr val="000000"/>
                </a:solidFill>
                <a:effectLst/>
                <a:latin typeface="Arial" panose="020B0604020202020204" pitchFamily="34" charset="0"/>
                <a:cs typeface="Arial" panose="020B0604020202020204" pitchFamily="34" charset="0"/>
              </a:rPr>
              <a:t>3 </a:t>
            </a:r>
            <a:r>
              <a:rPr lang="en-US" sz="4000" b="0" i="0" dirty="0">
                <a:solidFill>
                  <a:srgbClr val="000000"/>
                </a:solidFill>
                <a:effectLst/>
                <a:latin typeface="Arial" panose="020B0604020202020204" pitchFamily="34" charset="0"/>
                <a:cs typeface="Arial" panose="020B0604020202020204" pitchFamily="34" charset="0"/>
              </a:rPr>
              <a:t>So Peter and the other disciple started for the tomb. </a:t>
            </a:r>
          </a:p>
          <a:p>
            <a:pPr algn="l"/>
            <a:r>
              <a:rPr lang="en-US" sz="4000" b="1" i="0" baseline="30000" dirty="0">
                <a:solidFill>
                  <a:srgbClr val="000000"/>
                </a:solidFill>
                <a:effectLst/>
                <a:latin typeface="Arial" panose="020B0604020202020204" pitchFamily="34" charset="0"/>
                <a:cs typeface="Arial" panose="020B0604020202020204" pitchFamily="34" charset="0"/>
              </a:rPr>
              <a:t>4 </a:t>
            </a:r>
            <a:r>
              <a:rPr lang="en-US" sz="4000" b="0" i="0" dirty="0">
                <a:solidFill>
                  <a:srgbClr val="000000"/>
                </a:solidFill>
                <a:effectLst/>
                <a:latin typeface="Arial" panose="020B0604020202020204" pitchFamily="34" charset="0"/>
                <a:cs typeface="Arial" panose="020B0604020202020204" pitchFamily="34" charset="0"/>
              </a:rPr>
              <a:t>Both were running, but the other disciple outran Peter and reached the tomb first.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976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14F495-625B-4D5C-B1EA-7070A30F923C}"/>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5 </a:t>
            </a:r>
            <a:r>
              <a:rPr lang="en-US" sz="4000" b="0" i="0" dirty="0">
                <a:solidFill>
                  <a:srgbClr val="000000"/>
                </a:solidFill>
                <a:effectLst/>
                <a:latin typeface="Arial" panose="020B0604020202020204" pitchFamily="34" charset="0"/>
                <a:cs typeface="Arial" panose="020B0604020202020204" pitchFamily="34" charset="0"/>
              </a:rPr>
              <a:t>He bent over and looked in at the strips of linen lying there but did not go in. </a:t>
            </a:r>
            <a:r>
              <a:rPr lang="en-US" sz="4000" b="1" i="0" baseline="30000" dirty="0">
                <a:solidFill>
                  <a:srgbClr val="000000"/>
                </a:solidFill>
                <a:effectLst/>
                <a:latin typeface="Arial" panose="020B0604020202020204" pitchFamily="34" charset="0"/>
                <a:cs typeface="Arial" panose="020B0604020202020204" pitchFamily="34" charset="0"/>
              </a:rPr>
              <a:t>6 </a:t>
            </a:r>
            <a:r>
              <a:rPr lang="en-US" sz="4000" b="0" i="0" dirty="0">
                <a:solidFill>
                  <a:srgbClr val="000000"/>
                </a:solidFill>
                <a:effectLst/>
                <a:latin typeface="Arial" panose="020B0604020202020204" pitchFamily="34" charset="0"/>
                <a:cs typeface="Arial" panose="020B0604020202020204" pitchFamily="34" charset="0"/>
              </a:rPr>
              <a:t>Then Simon Peter came along behind him and went straight into the tomb. He saw the strips of linen lying there, </a:t>
            </a:r>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0" i="0" dirty="0">
                <a:solidFill>
                  <a:srgbClr val="000000"/>
                </a:solidFill>
                <a:effectLst/>
                <a:latin typeface="Arial" panose="020B0604020202020204" pitchFamily="34" charset="0"/>
                <a:cs typeface="Arial" panose="020B0604020202020204" pitchFamily="34" charset="0"/>
              </a:rPr>
              <a:t>as well as the cloth that had been wrapped around Jesus’ head. The cloth was still lying in its place, separate from the linen. </a:t>
            </a:r>
            <a:r>
              <a:rPr lang="en-US" sz="4000" b="1" i="0" baseline="30000" dirty="0">
                <a:solidFill>
                  <a:srgbClr val="000000"/>
                </a:solidFill>
                <a:effectLst/>
                <a:latin typeface="Arial" panose="020B0604020202020204" pitchFamily="34" charset="0"/>
                <a:cs typeface="Arial" panose="020B0604020202020204" pitchFamily="34" charset="0"/>
              </a:rPr>
              <a:t>8 </a:t>
            </a:r>
            <a:r>
              <a:rPr lang="en-US" sz="4000" b="0" i="0" dirty="0">
                <a:solidFill>
                  <a:srgbClr val="000000"/>
                </a:solidFill>
                <a:effectLst/>
                <a:latin typeface="Arial" panose="020B0604020202020204" pitchFamily="34" charset="0"/>
                <a:cs typeface="Arial" panose="020B0604020202020204" pitchFamily="34" charset="0"/>
              </a:rPr>
              <a:t>Finally the other disciple, who had reached the tomb first, also went inside. He saw and believed. </a:t>
            </a:r>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(They still did not understand from Scripture that Jesus had to rise from the dead.) </a:t>
            </a:r>
          </a:p>
        </p:txBody>
      </p:sp>
    </p:spTree>
    <p:extLst>
      <p:ext uri="{BB962C8B-B14F-4D97-AF65-F5344CB8AC3E}">
        <p14:creationId xmlns:p14="http://schemas.microsoft.com/office/powerpoint/2010/main" val="1867077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8584D-21BD-44DC-8E95-DA2B2ABA7AE0}"/>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0" i="0" dirty="0">
                <a:solidFill>
                  <a:srgbClr val="000000"/>
                </a:solidFill>
                <a:effectLst/>
                <a:latin typeface="Arial" panose="020B0604020202020204" pitchFamily="34" charset="0"/>
                <a:cs typeface="Arial" panose="020B0604020202020204" pitchFamily="34" charset="0"/>
              </a:rPr>
              <a:t>Then the disciples went back to where they were staying.</a:t>
            </a:r>
          </a:p>
          <a:p>
            <a:pPr algn="l"/>
            <a:r>
              <a:rPr lang="en-US" sz="4000" b="1" i="0" dirty="0">
                <a:solidFill>
                  <a:srgbClr val="000000"/>
                </a:solidFill>
                <a:effectLst/>
                <a:latin typeface="Arial" panose="020B0604020202020204" pitchFamily="34" charset="0"/>
                <a:cs typeface="Arial" panose="020B0604020202020204" pitchFamily="34" charset="0"/>
              </a:rPr>
              <a:t>Jesus Appears to Mary Magdalene</a:t>
            </a:r>
          </a:p>
          <a:p>
            <a:pPr algn="l"/>
            <a:r>
              <a:rPr lang="en-US" sz="4000" b="1" i="0" baseline="30000" dirty="0">
                <a:solidFill>
                  <a:srgbClr val="000000"/>
                </a:solidFill>
                <a:effectLst/>
                <a:latin typeface="Arial" panose="020B0604020202020204" pitchFamily="34" charset="0"/>
                <a:cs typeface="Arial" panose="020B0604020202020204" pitchFamily="34" charset="0"/>
              </a:rPr>
              <a:t>11 </a:t>
            </a:r>
            <a:r>
              <a:rPr lang="en-US" sz="4000" b="0" i="0" dirty="0">
                <a:solidFill>
                  <a:srgbClr val="000000"/>
                </a:solidFill>
                <a:effectLst/>
                <a:latin typeface="Arial" panose="020B0604020202020204" pitchFamily="34" charset="0"/>
                <a:cs typeface="Arial" panose="020B0604020202020204" pitchFamily="34" charset="0"/>
              </a:rPr>
              <a:t>Now Mary stood outside the tomb crying. As she wept, she bent over to look into the tomb </a:t>
            </a:r>
          </a:p>
          <a:p>
            <a:pPr algn="l"/>
            <a:r>
              <a:rPr lang="en-US" sz="4000" b="1" i="0" baseline="30000" dirty="0">
                <a:solidFill>
                  <a:srgbClr val="000000"/>
                </a:solidFill>
                <a:effectLst/>
                <a:latin typeface="Arial" panose="020B0604020202020204" pitchFamily="34" charset="0"/>
                <a:cs typeface="Arial" panose="020B0604020202020204" pitchFamily="34" charset="0"/>
              </a:rPr>
              <a:t>12 </a:t>
            </a:r>
            <a:r>
              <a:rPr lang="en-US" sz="4000" b="0" i="0" dirty="0">
                <a:solidFill>
                  <a:srgbClr val="000000"/>
                </a:solidFill>
                <a:effectLst/>
                <a:latin typeface="Arial" panose="020B0604020202020204" pitchFamily="34" charset="0"/>
                <a:cs typeface="Arial" panose="020B0604020202020204" pitchFamily="34" charset="0"/>
              </a:rPr>
              <a:t>and saw two angels in white, seated where Jesus’ body had been, one at the head and the other at the foot.</a:t>
            </a:r>
          </a:p>
          <a:p>
            <a:pPr algn="l"/>
            <a:r>
              <a:rPr lang="en-US" sz="4000" b="1" i="0" baseline="30000" dirty="0">
                <a:solidFill>
                  <a:srgbClr val="000000"/>
                </a:solidFill>
                <a:effectLst/>
                <a:latin typeface="Arial" panose="020B0604020202020204" pitchFamily="34" charset="0"/>
                <a:cs typeface="Arial" panose="020B0604020202020204" pitchFamily="34" charset="0"/>
              </a:rPr>
              <a:t>13 </a:t>
            </a:r>
            <a:r>
              <a:rPr lang="en-US" sz="4000" b="0" i="0" dirty="0">
                <a:solidFill>
                  <a:srgbClr val="000000"/>
                </a:solidFill>
                <a:effectLst/>
                <a:latin typeface="Arial" panose="020B0604020202020204" pitchFamily="34" charset="0"/>
                <a:cs typeface="Arial" panose="020B0604020202020204" pitchFamily="34" charset="0"/>
              </a:rPr>
              <a:t>They asked her, “Woman, why are you crying?”</a:t>
            </a:r>
          </a:p>
          <a:p>
            <a:pPr algn="l"/>
            <a:r>
              <a:rPr lang="en-US" sz="4000" b="0" i="0" dirty="0">
                <a:solidFill>
                  <a:srgbClr val="000000"/>
                </a:solidFill>
                <a:effectLst/>
                <a:latin typeface="Arial" panose="020B0604020202020204" pitchFamily="34" charset="0"/>
                <a:cs typeface="Arial" panose="020B0604020202020204" pitchFamily="34" charset="0"/>
              </a:rPr>
              <a:t>“They have taken my Lord away,” she said, </a:t>
            </a:r>
          </a:p>
          <a:p>
            <a:pPr algn="l"/>
            <a:r>
              <a:rPr lang="en-US" sz="4000" b="0" i="0" dirty="0">
                <a:solidFill>
                  <a:srgbClr val="000000"/>
                </a:solidFill>
                <a:effectLst/>
                <a:latin typeface="Arial" panose="020B0604020202020204" pitchFamily="34" charset="0"/>
                <a:cs typeface="Arial" panose="020B0604020202020204" pitchFamily="34" charset="0"/>
              </a:rPr>
              <a:t>“and I don’t know where they have put him.” </a:t>
            </a:r>
          </a:p>
        </p:txBody>
      </p:sp>
    </p:spTree>
    <p:extLst>
      <p:ext uri="{BB962C8B-B14F-4D97-AF65-F5344CB8AC3E}">
        <p14:creationId xmlns:p14="http://schemas.microsoft.com/office/powerpoint/2010/main" val="376655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592D42-66A7-45D8-9C9C-120796AED59C}"/>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14 </a:t>
            </a:r>
            <a:r>
              <a:rPr lang="en-US" sz="4000" b="0" i="0" dirty="0">
                <a:solidFill>
                  <a:srgbClr val="000000"/>
                </a:solidFill>
                <a:effectLst/>
                <a:latin typeface="Arial" panose="020B0604020202020204" pitchFamily="34" charset="0"/>
                <a:cs typeface="Arial" panose="020B0604020202020204" pitchFamily="34" charset="0"/>
              </a:rPr>
              <a:t>At this, she turned around and saw Jesus standing there, but she did not realize that it was Jesus.</a:t>
            </a:r>
          </a:p>
          <a:p>
            <a:pPr algn="l"/>
            <a:r>
              <a:rPr lang="en-US" sz="4000" b="1" i="0" baseline="30000" dirty="0">
                <a:solidFill>
                  <a:srgbClr val="000000"/>
                </a:solidFill>
                <a:effectLst/>
                <a:latin typeface="Arial" panose="020B0604020202020204" pitchFamily="34" charset="0"/>
                <a:cs typeface="Arial" panose="020B0604020202020204" pitchFamily="34" charset="0"/>
              </a:rPr>
              <a:t>15 </a:t>
            </a:r>
            <a:r>
              <a:rPr lang="en-US" sz="4000" b="0" i="0" dirty="0">
                <a:solidFill>
                  <a:srgbClr val="000000"/>
                </a:solidFill>
                <a:effectLst/>
                <a:latin typeface="Arial" panose="020B0604020202020204" pitchFamily="34" charset="0"/>
                <a:cs typeface="Arial" panose="020B0604020202020204" pitchFamily="34" charset="0"/>
              </a:rPr>
              <a:t>He asked her, “Woman, why are you crying? </a:t>
            </a:r>
          </a:p>
          <a:p>
            <a:pPr algn="l"/>
            <a:r>
              <a:rPr lang="en-US" sz="4000" b="0" i="0" dirty="0">
                <a:solidFill>
                  <a:srgbClr val="000000"/>
                </a:solidFill>
                <a:effectLst/>
                <a:latin typeface="Arial" panose="020B0604020202020204" pitchFamily="34" charset="0"/>
                <a:cs typeface="Arial" panose="020B0604020202020204" pitchFamily="34" charset="0"/>
              </a:rPr>
              <a:t>Who is it you are looking for?”</a:t>
            </a:r>
          </a:p>
          <a:p>
            <a:pPr algn="l"/>
            <a:r>
              <a:rPr lang="en-US" sz="4000" b="0" i="0" dirty="0">
                <a:solidFill>
                  <a:srgbClr val="000000"/>
                </a:solidFill>
                <a:effectLst/>
                <a:latin typeface="Arial" panose="020B0604020202020204" pitchFamily="34" charset="0"/>
                <a:cs typeface="Arial" panose="020B0604020202020204" pitchFamily="34" charset="0"/>
              </a:rPr>
              <a:t>Thinking he was the gardener, she said, “Sir, if you have carried him away, tell me where you have put him, and I will get him.”</a:t>
            </a:r>
          </a:p>
          <a:p>
            <a:pPr algn="l"/>
            <a:r>
              <a:rPr lang="en-US" sz="4000" b="1" i="0" baseline="30000" dirty="0">
                <a:solidFill>
                  <a:srgbClr val="000000"/>
                </a:solidFill>
                <a:effectLst/>
                <a:latin typeface="Arial" panose="020B0604020202020204" pitchFamily="34" charset="0"/>
                <a:cs typeface="Arial" panose="020B0604020202020204" pitchFamily="34" charset="0"/>
              </a:rPr>
              <a:t>16 </a:t>
            </a:r>
            <a:r>
              <a:rPr lang="en-US" sz="4000" b="0" i="0" dirty="0">
                <a:solidFill>
                  <a:srgbClr val="000000"/>
                </a:solidFill>
                <a:effectLst/>
                <a:latin typeface="Arial" panose="020B0604020202020204" pitchFamily="34" charset="0"/>
                <a:cs typeface="Arial" panose="020B0604020202020204" pitchFamily="34" charset="0"/>
              </a:rPr>
              <a:t>Jesus said to her, “Mary.”</a:t>
            </a:r>
          </a:p>
          <a:p>
            <a:pPr algn="l"/>
            <a:r>
              <a:rPr lang="en-US" sz="4000" b="0" i="0" dirty="0">
                <a:solidFill>
                  <a:srgbClr val="000000"/>
                </a:solidFill>
                <a:effectLst/>
                <a:latin typeface="Arial" panose="020B0604020202020204" pitchFamily="34" charset="0"/>
                <a:cs typeface="Arial" panose="020B0604020202020204" pitchFamily="34" charset="0"/>
              </a:rPr>
              <a:t>She turned toward him and cried out in Aramaic, “Rabboni!” (which means “Teacher”).</a:t>
            </a:r>
          </a:p>
        </p:txBody>
      </p:sp>
    </p:spTree>
    <p:extLst>
      <p:ext uri="{BB962C8B-B14F-4D97-AF65-F5344CB8AC3E}">
        <p14:creationId xmlns:p14="http://schemas.microsoft.com/office/powerpoint/2010/main" val="368787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Image result for lighting the christ candle images">
            <a:extLst>
              <a:ext uri="{FF2B5EF4-FFF2-40B4-BE49-F238E27FC236}">
                <a16:creationId xmlns:a16="http://schemas.microsoft.com/office/drawing/2014/main" id="{87C1CFD4-BCDC-48D9-B163-D4E5A66E3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687" y="-35313"/>
            <a:ext cx="6980663" cy="698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12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6929AD-F6F0-4008-AA8E-B32A4BE69A84}"/>
              </a:ext>
            </a:extLst>
          </p:cNvPr>
          <p:cNvSpPr txBox="1"/>
          <p:nvPr/>
        </p:nvSpPr>
        <p:spPr>
          <a:xfrm>
            <a:off x="0" y="0"/>
            <a:ext cx="12192000" cy="4401205"/>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17 </a:t>
            </a:r>
            <a:r>
              <a:rPr lang="en-US" sz="4000" b="0" i="0" dirty="0">
                <a:solidFill>
                  <a:srgbClr val="000000"/>
                </a:solidFill>
                <a:effectLst/>
                <a:latin typeface="Arial" panose="020B0604020202020204" pitchFamily="34" charset="0"/>
                <a:cs typeface="Arial" panose="020B0604020202020204" pitchFamily="34" charset="0"/>
              </a:rPr>
              <a:t>Jesus said, “Do not hold on to me, for I have not yet ascended to the Father. Go instead to my brothers and tell them, ‘I am ascending to my Father and your Father, to my God and your God.’”</a:t>
            </a:r>
          </a:p>
          <a:p>
            <a:pPr algn="l"/>
            <a:r>
              <a:rPr lang="en-US" sz="4000" b="1" i="0" baseline="30000" dirty="0">
                <a:solidFill>
                  <a:srgbClr val="000000"/>
                </a:solidFill>
                <a:effectLst/>
                <a:latin typeface="Arial" panose="020B0604020202020204" pitchFamily="34" charset="0"/>
                <a:cs typeface="Arial" panose="020B0604020202020204" pitchFamily="34" charset="0"/>
              </a:rPr>
              <a:t>18 </a:t>
            </a:r>
            <a:r>
              <a:rPr lang="en-US" sz="4000" b="0" i="0" dirty="0">
                <a:solidFill>
                  <a:srgbClr val="000000"/>
                </a:solidFill>
                <a:effectLst/>
                <a:latin typeface="Arial" panose="020B0604020202020204" pitchFamily="34" charset="0"/>
                <a:cs typeface="Arial" panose="020B0604020202020204" pitchFamily="34" charset="0"/>
              </a:rPr>
              <a:t>Mary Magdalene went to the disciples with the news: “I have seen the Lord!” And she told them that he had said these things to her.</a:t>
            </a:r>
          </a:p>
        </p:txBody>
      </p:sp>
    </p:spTree>
    <p:extLst>
      <p:ext uri="{BB962C8B-B14F-4D97-AF65-F5344CB8AC3E}">
        <p14:creationId xmlns:p14="http://schemas.microsoft.com/office/powerpoint/2010/main" val="1565419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438274B0-C91E-4AB7-89F4-B13AC9BE7CC2}"/>
              </a:ext>
            </a:extLst>
          </p:cNvPr>
          <p:cNvSpPr txBox="1">
            <a:spLocks noChangeArrowheads="1"/>
          </p:cNvSpPr>
          <p:nvPr/>
        </p:nvSpPr>
        <p:spPr bwMode="auto">
          <a:xfrm>
            <a:off x="0" y="1"/>
            <a:ext cx="12192000" cy="700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800" b="1" dirty="0">
                <a:solidFill>
                  <a:srgbClr val="FFFF00"/>
                </a:solidFill>
                <a:latin typeface="Bookman Old Style" panose="02050604050505020204" pitchFamily="18" charset="0"/>
              </a:rPr>
              <a:t>Christ, the Lord, is risen today,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Sons of men and angels say,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Raise your joys and triumphs high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Sing, ye heavens, and earth, reply,   </a:t>
            </a:r>
          </a:p>
          <a:p>
            <a:pPr algn="ctr" eaLnBrk="1" hangingPunct="1">
              <a:lnSpc>
                <a:spcPct val="150000"/>
              </a:lnSpc>
            </a:pPr>
            <a:r>
              <a:rPr lang="en-US" altLang="en-US" sz="3800" b="1" dirty="0">
                <a:solidFill>
                  <a:srgbClr val="FFFF00"/>
                </a:solidFill>
                <a:latin typeface="Bookman Old Style" panose="02050604050505020204" pitchFamily="18" charset="0"/>
              </a:rPr>
              <a:t>Alleluia!</a:t>
            </a:r>
            <a:endParaRPr lang="en-US" altLang="en-US" sz="3800" dirty="0">
              <a:solidFill>
                <a:srgbClr val="FFFF00"/>
              </a:solidFill>
              <a:latin typeface="Bookman Old Style" panose="020506040505050202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1EDC60E5-9AAF-48FE-96DD-7D04974B3FCE}"/>
              </a:ext>
            </a:extLst>
          </p:cNvPr>
          <p:cNvSpPr txBox="1">
            <a:spLocks noChangeArrowheads="1"/>
          </p:cNvSpPr>
          <p:nvPr/>
        </p:nvSpPr>
        <p:spPr bwMode="auto">
          <a:xfrm>
            <a:off x="0" y="0"/>
            <a:ext cx="12192000" cy="700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800" b="1" dirty="0">
                <a:solidFill>
                  <a:srgbClr val="FFFF00"/>
                </a:solidFill>
                <a:latin typeface="Bookman Old Style" panose="02050604050505020204" pitchFamily="18" charset="0"/>
              </a:rPr>
              <a:t>Love's redeeming work is done,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Fought the fight, the battle won,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Vain the stone, the watch, the seal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Lo! He sets in blood no more, </a:t>
            </a:r>
          </a:p>
          <a:p>
            <a:pPr algn="ctr" eaLnBrk="1" hangingPunct="1">
              <a:lnSpc>
                <a:spcPct val="150000"/>
              </a:lnSpc>
            </a:pPr>
            <a:r>
              <a:rPr lang="en-US" altLang="en-US" sz="3800" b="1" dirty="0">
                <a:solidFill>
                  <a:srgbClr val="FFFF00"/>
                </a:solidFill>
                <a:latin typeface="Bookman Old Style" panose="02050604050505020204" pitchFamily="18" charset="0"/>
              </a:rPr>
              <a:t>Alleluia!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3C9FEBC2-9BD9-4C73-AD09-0939B5013961}"/>
              </a:ext>
            </a:extLst>
          </p:cNvPr>
          <p:cNvSpPr txBox="1">
            <a:spLocks noChangeArrowheads="1"/>
          </p:cNvSpPr>
          <p:nvPr/>
        </p:nvSpPr>
        <p:spPr bwMode="auto">
          <a:xfrm>
            <a:off x="0" y="0"/>
            <a:ext cx="12192000" cy="700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800" b="1" dirty="0">
                <a:solidFill>
                  <a:srgbClr val="FFFF00"/>
                </a:solidFill>
                <a:latin typeface="Bookman Old Style" panose="02050604050505020204" pitchFamily="18" charset="0"/>
              </a:rPr>
              <a:t>Lives again our glorious King,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Where, O death, is now thy sting?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Once He died our souls to save,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Where your victory, O grave? </a:t>
            </a:r>
          </a:p>
          <a:p>
            <a:pPr algn="ctr" eaLnBrk="1" hangingPunct="1">
              <a:lnSpc>
                <a:spcPct val="150000"/>
              </a:lnSpc>
            </a:pPr>
            <a:r>
              <a:rPr lang="en-US" altLang="en-US" sz="3800" b="1" dirty="0">
                <a:solidFill>
                  <a:srgbClr val="FFFF00"/>
                </a:solidFill>
                <a:latin typeface="Bookman Old Style" panose="02050604050505020204" pitchFamily="18" charset="0"/>
              </a:rPr>
              <a:t>Alleluia!</a:t>
            </a:r>
            <a:endParaRPr lang="en-US" altLang="en-US" sz="3800" dirty="0">
              <a:solidFill>
                <a:srgbClr val="FFFF00"/>
              </a:solidFill>
              <a:latin typeface="Bookman Old Style" panose="020506040505050202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D9001390-2453-493F-9873-12C3F71382FF}"/>
              </a:ext>
            </a:extLst>
          </p:cNvPr>
          <p:cNvSpPr txBox="1">
            <a:spLocks noChangeArrowheads="1"/>
          </p:cNvSpPr>
          <p:nvPr/>
        </p:nvSpPr>
        <p:spPr bwMode="auto">
          <a:xfrm>
            <a:off x="0" y="1"/>
            <a:ext cx="12192000" cy="700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800" b="1" dirty="0">
                <a:solidFill>
                  <a:srgbClr val="FFFF00"/>
                </a:solidFill>
                <a:latin typeface="Bookman Old Style" panose="02050604050505020204" pitchFamily="18" charset="0"/>
              </a:rPr>
              <a:t>Soar we now where Christ has led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Following our exalted Head,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Made like Him, like Him we rise,   </a:t>
            </a:r>
          </a:p>
          <a:p>
            <a:pPr algn="ctr" eaLnBrk="1" hangingPunct="1">
              <a:lnSpc>
                <a:spcPct val="150000"/>
              </a:lnSpc>
            </a:pPr>
            <a:r>
              <a:rPr lang="en-US" altLang="en-US" sz="3800" b="1" dirty="0">
                <a:solidFill>
                  <a:srgbClr val="FFFF00"/>
                </a:solidFill>
                <a:latin typeface="Bookman Old Style" panose="02050604050505020204" pitchFamily="18" charset="0"/>
              </a:rPr>
              <a:t>Alleluia!</a:t>
            </a:r>
            <a:br>
              <a:rPr lang="en-US" altLang="en-US" sz="3800" b="1" dirty="0">
                <a:solidFill>
                  <a:srgbClr val="FFFF00"/>
                </a:solidFill>
                <a:latin typeface="Bookman Old Style" panose="02050604050505020204" pitchFamily="18" charset="0"/>
              </a:rPr>
            </a:br>
            <a:r>
              <a:rPr lang="en-US" altLang="en-US" sz="3800" b="1" dirty="0">
                <a:solidFill>
                  <a:srgbClr val="FFFF00"/>
                </a:solidFill>
                <a:latin typeface="Bookman Old Style" panose="02050604050505020204" pitchFamily="18" charset="0"/>
              </a:rPr>
              <a:t>Ours the cross, the grave, the skies </a:t>
            </a:r>
          </a:p>
          <a:p>
            <a:pPr algn="ctr" eaLnBrk="1" hangingPunct="1">
              <a:lnSpc>
                <a:spcPct val="150000"/>
              </a:lnSpc>
            </a:pPr>
            <a:r>
              <a:rPr lang="en-US" altLang="en-US" sz="3800" b="1" dirty="0">
                <a:solidFill>
                  <a:srgbClr val="FFFF00"/>
                </a:solidFill>
                <a:latin typeface="Bookman Old Style" panose="02050604050505020204" pitchFamily="18" charset="0"/>
              </a:rPr>
              <a:t>Alleluia!</a:t>
            </a:r>
            <a:r>
              <a:rPr lang="en-US" altLang="en-US" sz="3800" dirty="0">
                <a:solidFill>
                  <a:srgbClr val="FFFF00"/>
                </a:solidFill>
                <a:latin typeface="Bookman Old Style" panose="02050604050505020204" pitchFamily="18"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224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7E9C2E-C151-478F-8C9B-D0083FCF7D92}"/>
              </a:ext>
            </a:extLst>
          </p:cNvPr>
          <p:cNvSpPr txBox="1"/>
          <p:nvPr/>
        </p:nvSpPr>
        <p:spPr>
          <a:xfrm>
            <a:off x="0" y="0"/>
            <a:ext cx="12192000" cy="5632311"/>
          </a:xfrm>
          <a:prstGeom prst="rect">
            <a:avLst/>
          </a:prstGeom>
          <a:noFill/>
        </p:spPr>
        <p:txBody>
          <a:bodyPr wrap="square">
            <a:spAutoFit/>
          </a:bodyPr>
          <a:lstStyle/>
          <a:p>
            <a:pPr algn="l"/>
            <a:r>
              <a:rPr lang="en-US" sz="4000" b="0" i="0" dirty="0">
                <a:solidFill>
                  <a:srgbClr val="000000"/>
                </a:solidFill>
                <a:effectLst/>
                <a:latin typeface="Arial" panose="020B0604020202020204" pitchFamily="34" charset="0"/>
                <a:cs typeface="Arial" panose="020B0604020202020204" pitchFamily="34" charset="0"/>
              </a:rPr>
              <a:t>Early on the first day of the week, </a:t>
            </a:r>
            <a:r>
              <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WHILE IT WAS STILL DARK</a:t>
            </a:r>
            <a:r>
              <a:rPr lang="en-US" sz="40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Nicodemus went out at night? And being scared of the religious she did what the law said, no visits on the Sabbath</a:t>
            </a:r>
            <a:r>
              <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b="0" i="0" dirty="0">
                <a:solidFill>
                  <a:srgbClr val="000000"/>
                </a:solidFill>
                <a:effectLst/>
                <a:latin typeface="Arial" panose="020B0604020202020204" pitchFamily="34" charset="0"/>
                <a:cs typeface="Arial" panose="020B0604020202020204" pitchFamily="34" charset="0"/>
              </a:rPr>
              <a:t> </a:t>
            </a:r>
          </a:p>
          <a:p>
            <a:pPr algn="l"/>
            <a:r>
              <a:rPr lang="en-US" sz="4000" b="0" i="0" dirty="0">
                <a:solidFill>
                  <a:srgbClr val="000000"/>
                </a:solidFill>
                <a:effectLst/>
                <a:latin typeface="Arial" panose="020B0604020202020204" pitchFamily="34" charset="0"/>
                <a:cs typeface="Arial" panose="020B0604020202020204" pitchFamily="34" charset="0"/>
              </a:rPr>
              <a:t>Mary Magdalene went to the tomb and </a:t>
            </a:r>
            <a:r>
              <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SAW THAT THE STONE HAD BEEN REMOVED FROM THE ENTRANCE</a:t>
            </a:r>
            <a:r>
              <a:rPr lang="en-US" sz="4000" b="0" i="0" dirty="0">
                <a:solidFill>
                  <a:srgbClr val="000000"/>
                </a:solidFill>
                <a:effectLst/>
                <a:latin typeface="Arial" panose="020B0604020202020204" pitchFamily="34" charset="0"/>
                <a:cs typeface="Arial" panose="020B0604020202020204" pitchFamily="34" charset="0"/>
              </a:rPr>
              <a:t>. </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Mark’s account they brought spices, but Joseph of Arimathea took care of that. Imagine how they would feel. </a:t>
            </a:r>
            <a:endPar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170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39318-3B76-49DA-91B6-003C80AB81D6}"/>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2 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she came running </a:t>
            </a:r>
            <a:r>
              <a:rPr lang="en-US" sz="4000" b="0" i="0" dirty="0">
                <a:solidFill>
                  <a:srgbClr val="000000"/>
                </a:solidFill>
                <a:effectLst/>
                <a:latin typeface="Arial" panose="020B0604020202020204" pitchFamily="34" charset="0"/>
                <a:cs typeface="Arial" panose="020B0604020202020204" pitchFamily="34" charset="0"/>
              </a:rPr>
              <a:t>to Simon Peter and the other disciple</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legal witness under Torah law, women have no legal status</a:t>
            </a:r>
            <a:r>
              <a:rPr lang="en-US" sz="4000" b="0" i="0" dirty="0">
                <a:solidFill>
                  <a:srgbClr val="000000"/>
                </a:solidFill>
                <a:effectLst/>
                <a:latin typeface="Arial" panose="020B0604020202020204" pitchFamily="34" charset="0"/>
                <a:cs typeface="Arial" panose="020B0604020202020204" pitchFamily="34" charset="0"/>
              </a:rPr>
              <a:t>, the one Jesus loved</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 evidence of who this is</a:t>
            </a:r>
            <a:r>
              <a:rPr lang="en-US" sz="4000" b="0" i="0" dirty="0">
                <a:solidFill>
                  <a:srgbClr val="000000"/>
                </a:solidFill>
                <a:effectLst/>
                <a:latin typeface="Arial" panose="020B0604020202020204" pitchFamily="34" charset="0"/>
                <a:cs typeface="Arial" panose="020B0604020202020204" pitchFamily="34" charset="0"/>
              </a:rPr>
              <a:t>, and said,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have taken the Lord out of the tomb</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bodies don’t just disappear</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we don’t know where they have put him!”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perfectly logical to assume this, there are tomb robbers,  maybe holding him ransom. What do you then feel??</a:t>
            </a:r>
            <a:endPar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en-US" sz="4000" b="1" i="0" baseline="30000" dirty="0">
                <a:solidFill>
                  <a:srgbClr val="000000"/>
                </a:solidFill>
                <a:effectLst/>
                <a:latin typeface="Arial" panose="020B0604020202020204" pitchFamily="34" charset="0"/>
                <a:cs typeface="Arial" panose="020B0604020202020204" pitchFamily="34" charset="0"/>
              </a:rPr>
              <a:t>3 </a:t>
            </a:r>
            <a:r>
              <a:rPr lang="en-US" sz="4000" b="0" i="0" dirty="0">
                <a:solidFill>
                  <a:srgbClr val="000000"/>
                </a:solidFill>
                <a:effectLst/>
                <a:latin typeface="Arial" panose="020B0604020202020204" pitchFamily="34" charset="0"/>
                <a:cs typeface="Arial" panose="020B0604020202020204" pitchFamily="34" charset="0"/>
              </a:rPr>
              <a:t>So Peter and the other disciple started for the tomb.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this the cavalry? We’ll find him …..</a:t>
            </a:r>
            <a:endParaRPr lang="en-US" sz="4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769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B8F42-3FA2-462A-8F76-9990471128C1}"/>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4 </a:t>
            </a:r>
            <a:r>
              <a:rPr lang="en-US" sz="4000" b="0" i="0" dirty="0">
                <a:solidFill>
                  <a:srgbClr val="000000"/>
                </a:solidFill>
                <a:effectLst/>
                <a:latin typeface="Arial" panose="020B0604020202020204" pitchFamily="34" charset="0"/>
                <a:cs typeface="Arial" panose="020B0604020202020204" pitchFamily="34" charset="0"/>
              </a:rPr>
              <a:t>Both were running, but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disciple </a:t>
            </a:r>
            <a:r>
              <a:rPr lang="en-US" sz="4000" b="0" i="0" dirty="0">
                <a:solidFill>
                  <a:srgbClr val="000000"/>
                </a:solidFill>
                <a:effectLst/>
                <a:latin typeface="Arial" panose="020B0604020202020204" pitchFamily="34" charset="0"/>
                <a:cs typeface="Arial" panose="020B0604020202020204" pitchFamily="34" charset="0"/>
              </a:rPr>
              <a:t>outran </a:t>
            </a:r>
            <a:r>
              <a:rPr lang="en-US" sz="4000" b="1" i="0" dirty="0">
                <a:solidFill>
                  <a:srgbClr val="000000"/>
                </a:solidFill>
                <a:effectLst/>
                <a:latin typeface="Arial" panose="020B0604020202020204" pitchFamily="34" charset="0"/>
                <a:cs typeface="Arial" panose="020B0604020202020204" pitchFamily="34" charset="0"/>
              </a:rPr>
              <a:t>Peter and reached the tomb first</a:t>
            </a:r>
            <a:r>
              <a:rPr lang="en-US" sz="4000" b="0" i="0" dirty="0">
                <a:solidFill>
                  <a:srgbClr val="000000"/>
                </a:solidFill>
                <a:effectLst/>
                <a:latin typeface="Arial" panose="020B0604020202020204" pitchFamily="34" charset="0"/>
                <a:cs typeface="Arial" panose="020B0604020202020204" pitchFamily="34" charset="0"/>
              </a:rPr>
              <a:t>. </a:t>
            </a:r>
            <a:r>
              <a:rPr lang="en-US" sz="4000" b="1" i="0" baseline="30000" dirty="0">
                <a:solidFill>
                  <a:srgbClr val="000000"/>
                </a:solidFill>
                <a:effectLst/>
                <a:latin typeface="Arial" panose="020B0604020202020204" pitchFamily="34" charset="0"/>
                <a:cs typeface="Arial" panose="020B0604020202020204" pitchFamily="34" charset="0"/>
              </a:rPr>
              <a:t>5 </a:t>
            </a:r>
            <a:r>
              <a:rPr lang="en-US" sz="4000" b="0" i="0" dirty="0">
                <a:solidFill>
                  <a:srgbClr val="000000"/>
                </a:solidFill>
                <a:effectLst/>
                <a:latin typeface="Arial" panose="020B0604020202020204" pitchFamily="34" charset="0"/>
                <a:cs typeface="Arial" panose="020B0604020202020204" pitchFamily="34" charset="0"/>
              </a:rPr>
              <a:t>He</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other,</a:t>
            </a:r>
            <a:r>
              <a:rPr lang="en-US" sz="4000" b="0" i="0" dirty="0">
                <a:solidFill>
                  <a:srgbClr val="000000"/>
                </a:solidFill>
                <a:effectLst/>
                <a:latin typeface="Arial" panose="020B0604020202020204" pitchFamily="34" charset="0"/>
                <a:cs typeface="Arial" panose="020B0604020202020204" pitchFamily="34" charset="0"/>
              </a:rPr>
              <a:t> bent over and looked in at the strips of linen lying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but did not go in</a:t>
            </a:r>
            <a:r>
              <a:rPr lang="en-US" sz="4000" b="0" i="0" dirty="0">
                <a:solidFill>
                  <a:srgbClr val="000000"/>
                </a:solidFill>
                <a:effectLst/>
                <a:latin typeface="Arial" panose="020B0604020202020204" pitchFamily="34" charset="0"/>
                <a:cs typeface="Arial" panose="020B0604020202020204" pitchFamily="34" charset="0"/>
              </a:rPr>
              <a:t>. </a:t>
            </a:r>
            <a:r>
              <a:rPr lang="en-US" sz="4000" b="1" i="0" baseline="30000" dirty="0">
                <a:solidFill>
                  <a:srgbClr val="000000"/>
                </a:solidFill>
                <a:effectLst/>
                <a:latin typeface="Arial" panose="020B0604020202020204" pitchFamily="34" charset="0"/>
                <a:cs typeface="Arial" panose="020B0604020202020204" pitchFamily="34" charset="0"/>
              </a:rPr>
              <a:t>6 </a:t>
            </a:r>
            <a:r>
              <a:rPr lang="en-US" sz="4000" b="0" i="0" dirty="0">
                <a:solidFill>
                  <a:srgbClr val="000000"/>
                </a:solidFill>
                <a:effectLst/>
                <a:latin typeface="Arial" panose="020B0604020202020204" pitchFamily="34" charset="0"/>
                <a:cs typeface="Arial" panose="020B0604020202020204" pitchFamily="34" charset="0"/>
              </a:rPr>
              <a:t>Then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Simon Peter </a:t>
            </a:r>
            <a:r>
              <a:rPr lang="en-US" sz="4000" b="0" i="0" dirty="0">
                <a:solidFill>
                  <a:srgbClr val="000000"/>
                </a:solidFill>
                <a:effectLst/>
                <a:latin typeface="Arial" panose="020B0604020202020204" pitchFamily="34" charset="0"/>
                <a:cs typeface="Arial" panose="020B0604020202020204" pitchFamily="34" charset="0"/>
              </a:rPr>
              <a:t>came along behind him </a:t>
            </a:r>
            <a:r>
              <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went straight into the tomb</a:t>
            </a:r>
            <a:r>
              <a:rPr lang="en-US" sz="40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walked on water…. He said lets make 3 tents …He denied…..</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l"/>
            <a:r>
              <a:rPr lang="en-US" sz="4000" b="0" i="0" dirty="0">
                <a:solidFill>
                  <a:srgbClr val="000000"/>
                </a:solidFill>
                <a:effectLst/>
                <a:latin typeface="Arial" panose="020B0604020202020204" pitchFamily="34" charset="0"/>
                <a:cs typeface="Arial" panose="020B0604020202020204" pitchFamily="34" charset="0"/>
              </a:rPr>
              <a:t>He saw the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strips of linen </a:t>
            </a:r>
            <a:r>
              <a:rPr lang="en-US" sz="4000" b="0" i="0" dirty="0">
                <a:solidFill>
                  <a:srgbClr val="000000"/>
                </a:solidFill>
                <a:effectLst/>
                <a:latin typeface="Arial" panose="020B0604020202020204" pitchFamily="34" charset="0"/>
                <a:cs typeface="Arial" panose="020B0604020202020204" pitchFamily="34" charset="0"/>
              </a:rPr>
              <a:t>lying there, </a:t>
            </a:r>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0" i="0" dirty="0">
                <a:solidFill>
                  <a:srgbClr val="000000"/>
                </a:solidFill>
                <a:effectLst/>
                <a:latin typeface="Arial" panose="020B0604020202020204" pitchFamily="34" charset="0"/>
                <a:cs typeface="Arial" panose="020B0604020202020204" pitchFamily="34" charset="0"/>
              </a:rPr>
              <a:t>as well as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cloth that had been wrapped around Jesus’ head</a:t>
            </a:r>
            <a:r>
              <a:rPr lang="en-US" sz="4000" b="0" i="0" dirty="0">
                <a:solidFill>
                  <a:srgbClr val="000000"/>
                </a:solidFill>
                <a:effectLst/>
                <a:latin typeface="Arial" panose="020B0604020202020204" pitchFamily="34" charset="0"/>
                <a:cs typeface="Arial" panose="020B0604020202020204" pitchFamily="34" charset="0"/>
              </a:rPr>
              <a:t>. The cloth was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still lying in its place</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SEPARATE</a:t>
            </a:r>
            <a:r>
              <a:rPr lang="en-US" sz="4000" b="0" i="0" dirty="0">
                <a:solidFill>
                  <a:srgbClr val="000000"/>
                </a:solidFill>
                <a:effectLst/>
                <a:latin typeface="Arial" panose="020B0604020202020204" pitchFamily="34" charset="0"/>
                <a:cs typeface="Arial" panose="020B0604020202020204" pitchFamily="34" charset="0"/>
              </a:rPr>
              <a:t> from the linen. </a:t>
            </a:r>
            <a:endParaRPr lang="en-AU" sz="4000" dirty="0"/>
          </a:p>
        </p:txBody>
      </p:sp>
    </p:spTree>
    <p:extLst>
      <p:ext uri="{BB962C8B-B14F-4D97-AF65-F5344CB8AC3E}">
        <p14:creationId xmlns:p14="http://schemas.microsoft.com/office/powerpoint/2010/main" val="89454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rist is Risen! - Along the Way">
            <a:extLst>
              <a:ext uri="{FF2B5EF4-FFF2-40B4-BE49-F238E27FC236}">
                <a16:creationId xmlns:a16="http://schemas.microsoft.com/office/drawing/2014/main" id="{775DB07C-7322-4030-AF11-5F4C758F5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7512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85E010-2588-4864-8357-DC5802BC999C}"/>
              </a:ext>
            </a:extLst>
          </p:cNvPr>
          <p:cNvSpPr txBox="1"/>
          <p:nvPr/>
        </p:nvSpPr>
        <p:spPr>
          <a:xfrm>
            <a:off x="211015" y="4557932"/>
            <a:ext cx="11844997" cy="1323439"/>
          </a:xfrm>
          <a:prstGeom prst="rect">
            <a:avLst/>
          </a:prstGeom>
          <a:solidFill>
            <a:schemeClr val="tx1"/>
          </a:solidFill>
        </p:spPr>
        <p:txBody>
          <a:bodyPr wrap="square" rtlCol="0">
            <a:spAutoFit/>
          </a:bodyPr>
          <a:lstStyle/>
          <a:p>
            <a:pPr algn="ctr"/>
            <a:r>
              <a:rPr lang="en-US" sz="8000" dirty="0">
                <a:solidFill>
                  <a:schemeClr val="bg1"/>
                </a:solidFill>
                <a:latin typeface="Britannic Bold" panose="020B0903060703020204" pitchFamily="34" charset="0"/>
              </a:rPr>
              <a:t>He is Risen Indeed!</a:t>
            </a:r>
            <a:endParaRPr lang="en-AU" sz="8000" dirty="0">
              <a:solidFill>
                <a:schemeClr val="bg1"/>
              </a:solidFill>
              <a:latin typeface="Britannic Bold" panose="020B0903060703020204" pitchFamily="34" charset="0"/>
            </a:endParaRPr>
          </a:p>
        </p:txBody>
      </p:sp>
    </p:spTree>
    <p:extLst>
      <p:ext uri="{BB962C8B-B14F-4D97-AF65-F5344CB8AC3E}">
        <p14:creationId xmlns:p14="http://schemas.microsoft.com/office/powerpoint/2010/main" val="1553219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3BC07F-247D-4A18-80E1-D5DEB3142E66}"/>
              </a:ext>
            </a:extLst>
          </p:cNvPr>
          <p:cNvSpPr txBox="1"/>
          <p:nvPr/>
        </p:nvSpPr>
        <p:spPr>
          <a:xfrm>
            <a:off x="0" y="0"/>
            <a:ext cx="12192000" cy="5016758"/>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8 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Finally!!!! the other disciple</a:t>
            </a:r>
            <a:r>
              <a:rPr lang="en-US" sz="4000" b="0" i="0" dirty="0">
                <a:solidFill>
                  <a:srgbClr val="000000"/>
                </a:solidFill>
                <a:effectLst/>
                <a:latin typeface="Arial" panose="020B0604020202020204" pitchFamily="34" charset="0"/>
                <a:cs typeface="Arial" panose="020B0604020202020204" pitchFamily="34" charset="0"/>
              </a:rPr>
              <a:t>, who had reached the tomb first, also went inside.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Two witnesses, as before.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saw and believed</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Mary’s story? </a:t>
            </a:r>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still did not understand from Scripture that Jesus had to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 is necessary)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rise from the dead</a:t>
            </a:r>
            <a:r>
              <a:rPr lang="en-US" sz="4000" b="0" i="0" dirty="0">
                <a:solidFill>
                  <a:srgbClr val="000000"/>
                </a:solidFill>
                <a:effectLst/>
                <a:latin typeface="Arial" panose="020B0604020202020204" pitchFamily="34" charset="0"/>
                <a:cs typeface="Arial" panose="020B0604020202020204" pitchFamily="34" charset="0"/>
              </a:rPr>
              <a:t>.) </a:t>
            </a:r>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0" i="0" dirty="0">
                <a:solidFill>
                  <a:srgbClr val="000000"/>
                </a:solidFill>
                <a:effectLst/>
                <a:latin typeface="Arial" panose="020B0604020202020204" pitchFamily="34" charset="0"/>
                <a:cs typeface="Arial" panose="020B0604020202020204" pitchFamily="34" charset="0"/>
              </a:rPr>
              <a:t>Then the disciples went back to where they were staying.</a:t>
            </a:r>
            <a:r>
              <a:rPr lang="en-AU" sz="4000" b="1" i="0" dirty="0">
                <a:solidFill>
                  <a:srgbClr val="000000"/>
                </a:solidFill>
                <a:effectLst/>
                <a:latin typeface="Arial" panose="020B0604020202020204" pitchFamily="34" charset="0"/>
                <a:cs typeface="Arial" panose="020B0604020202020204" pitchFamily="34" charset="0"/>
              </a:rPr>
              <a:t> </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you do…</a:t>
            </a:r>
          </a:p>
          <a:p>
            <a:pPr algn="l"/>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would they do this??</a:t>
            </a:r>
            <a:endParaRPr lang="en-US" sz="4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982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270BED-541C-4CA8-8832-8748DECCE113}"/>
              </a:ext>
            </a:extLst>
          </p:cNvPr>
          <p:cNvSpPr txBox="1"/>
          <p:nvPr/>
        </p:nvSpPr>
        <p:spPr>
          <a:xfrm>
            <a:off x="0" y="0"/>
            <a:ext cx="12192000" cy="4401205"/>
          </a:xfrm>
          <a:prstGeom prst="rect">
            <a:avLst/>
          </a:prstGeom>
          <a:noFill/>
        </p:spPr>
        <p:txBody>
          <a:bodyPr wrap="square" rtlCol="0">
            <a:spAutoFit/>
          </a:bodyPr>
          <a:lstStyle/>
          <a:p>
            <a:pPr algn="l"/>
            <a:r>
              <a:rPr lang="en-US" sz="4000" b="1" i="0" dirty="0">
                <a:solidFill>
                  <a:srgbClr val="000000"/>
                </a:solidFill>
                <a:effectLst/>
                <a:latin typeface="Arial" panose="020B0604020202020204" pitchFamily="34" charset="0"/>
                <a:cs typeface="Arial" panose="020B0604020202020204" pitchFamily="34" charset="0"/>
              </a:rPr>
              <a:t>Jesus Appears to Mary Magdalene</a:t>
            </a:r>
          </a:p>
          <a:p>
            <a:pPr algn="l"/>
            <a:r>
              <a:rPr lang="en-US" sz="4000" b="1" i="0" baseline="30000" dirty="0">
                <a:solidFill>
                  <a:srgbClr val="000000"/>
                </a:solidFill>
                <a:effectLst/>
                <a:latin typeface="Arial" panose="020B0604020202020204" pitchFamily="34" charset="0"/>
                <a:cs typeface="Arial" panose="020B0604020202020204" pitchFamily="34" charset="0"/>
              </a:rPr>
              <a:t>11 </a:t>
            </a:r>
            <a:r>
              <a:rPr lang="en-US" sz="4000" b="0" i="0" dirty="0">
                <a:solidFill>
                  <a:srgbClr val="000000"/>
                </a:solidFill>
                <a:effectLst/>
                <a:latin typeface="Arial" panose="020B0604020202020204" pitchFamily="34" charset="0"/>
                <a:cs typeface="Arial" panose="020B0604020202020204" pitchFamily="34" charset="0"/>
              </a:rPr>
              <a:t>Now Mary stood outside the tomb crying. </a:t>
            </a:r>
          </a:p>
          <a:p>
            <a:pPr algn="l"/>
            <a:r>
              <a:rPr lang="en-US" sz="4000" b="0" i="0" dirty="0">
                <a:solidFill>
                  <a:srgbClr val="000000"/>
                </a:solidFill>
                <a:effectLst/>
                <a:latin typeface="Arial" panose="020B0604020202020204" pitchFamily="34" charset="0"/>
                <a:cs typeface="Arial" panose="020B0604020202020204" pitchFamily="34" charset="0"/>
              </a:rPr>
              <a:t>As she wept,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SHE BENT OVER </a:t>
            </a:r>
            <a:r>
              <a:rPr lang="en-US" sz="4000" b="0" i="0" dirty="0">
                <a:solidFill>
                  <a:srgbClr val="000000"/>
                </a:solidFill>
                <a:effectLst/>
                <a:latin typeface="Arial" panose="020B0604020202020204" pitchFamily="34" charset="0"/>
                <a:cs typeface="Arial" panose="020B0604020202020204" pitchFamily="34" charset="0"/>
              </a:rPr>
              <a:t>to look into the tomb </a:t>
            </a:r>
            <a:r>
              <a:rPr lang="en-US" sz="4000" b="1" i="0" baseline="30000" dirty="0">
                <a:solidFill>
                  <a:srgbClr val="000000"/>
                </a:solidFill>
                <a:effectLst/>
                <a:latin typeface="Arial" panose="020B0604020202020204" pitchFamily="34" charset="0"/>
                <a:cs typeface="Arial" panose="020B0604020202020204" pitchFamily="34" charset="0"/>
              </a:rPr>
              <a:t>12 </a:t>
            </a:r>
            <a:r>
              <a:rPr lang="en-US" sz="4000" b="0" i="0" dirty="0">
                <a:solidFill>
                  <a:srgbClr val="000000"/>
                </a:solidFill>
                <a:effectLst/>
                <a:latin typeface="Arial" panose="020B0604020202020204" pitchFamily="34" charset="0"/>
                <a:cs typeface="Arial" panose="020B0604020202020204" pitchFamily="34" charset="0"/>
              </a:rPr>
              <a:t>and saw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two</a:t>
            </a:r>
            <a:r>
              <a:rPr lang="en-US" sz="4000" b="0" i="0" dirty="0">
                <a:solidFill>
                  <a:srgbClr val="000000"/>
                </a:solidFill>
                <a:effectLst/>
                <a:latin typeface="Arial" panose="020B0604020202020204" pitchFamily="34" charset="0"/>
                <a:cs typeface="Arial" panose="020B0604020202020204" pitchFamily="34" charset="0"/>
              </a:rPr>
              <a:t> angels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like on the mercy seat on the ark of the Covenant,</a:t>
            </a:r>
            <a:r>
              <a:rPr lang="en-US" sz="4000" b="0" i="0" dirty="0">
                <a:solidFill>
                  <a:srgbClr val="000000"/>
                </a:solidFill>
                <a:effectLst/>
                <a:latin typeface="Arial" panose="020B0604020202020204" pitchFamily="34" charset="0"/>
                <a:cs typeface="Arial" panose="020B0604020202020204" pitchFamily="34" charset="0"/>
              </a:rPr>
              <a:t> in </a:t>
            </a:r>
            <a:r>
              <a:rPr lang="en-US" sz="4000" b="1" i="1" dirty="0">
                <a:solidFill>
                  <a:srgbClr val="000000"/>
                </a:solidFill>
                <a:effectLst/>
                <a:latin typeface="Arial" panose="020B0604020202020204" pitchFamily="34" charset="0"/>
                <a:cs typeface="Arial" panose="020B0604020202020204" pitchFamily="34" charset="0"/>
              </a:rPr>
              <a:t>white</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SEATED</a:t>
            </a:r>
            <a:r>
              <a:rPr lang="en-US" sz="4000" b="0" i="0" dirty="0">
                <a:solidFill>
                  <a:srgbClr val="000000"/>
                </a:solidFill>
                <a:effectLst/>
                <a:latin typeface="Arial" panose="020B0604020202020204" pitchFamily="34" charset="0"/>
                <a:cs typeface="Arial" panose="020B0604020202020204" pitchFamily="34" charset="0"/>
              </a:rPr>
              <a:t> where Jesus’ body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had been</a:t>
            </a:r>
            <a:r>
              <a:rPr lang="en-US" sz="4000" b="0" i="0" dirty="0">
                <a:solidFill>
                  <a:srgbClr val="000000"/>
                </a:solidFill>
                <a:effectLst/>
                <a:latin typeface="Arial" panose="020B0604020202020204" pitchFamily="34" charset="0"/>
                <a:cs typeface="Arial" panose="020B0604020202020204" pitchFamily="34" charset="0"/>
              </a:rPr>
              <a:t>, one at the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a:t>
            </a:r>
            <a:r>
              <a:rPr lang="en-US" sz="4000" b="0" i="0" dirty="0">
                <a:solidFill>
                  <a:srgbClr val="000000"/>
                </a:solidFill>
                <a:effectLst/>
                <a:latin typeface="Arial" panose="020B0604020202020204" pitchFamily="34" charset="0"/>
                <a:cs typeface="Arial" panose="020B0604020202020204" pitchFamily="34" charset="0"/>
              </a:rPr>
              <a:t> and the other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the foot</a:t>
            </a:r>
            <a:r>
              <a:rPr lang="en-US" sz="4000" b="0" i="0"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98221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FF4ED0-CA2E-446E-AF10-9E5900A96044}"/>
              </a:ext>
            </a:extLst>
          </p:cNvPr>
          <p:cNvSpPr txBox="1"/>
          <p:nvPr/>
        </p:nvSpPr>
        <p:spPr>
          <a:xfrm>
            <a:off x="0" y="0"/>
            <a:ext cx="12192000" cy="5632311"/>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13 </a:t>
            </a:r>
            <a:r>
              <a:rPr lang="en-US" sz="4000" b="0" i="0" dirty="0">
                <a:solidFill>
                  <a:srgbClr val="000000"/>
                </a:solidFill>
                <a:effectLst/>
                <a:latin typeface="Arial" panose="020B0604020202020204" pitchFamily="34" charset="0"/>
                <a:cs typeface="Arial" panose="020B0604020202020204" pitchFamily="34" charset="0"/>
              </a:rPr>
              <a:t>They asked her,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“Woman, why are you crying</a:t>
            </a:r>
            <a:r>
              <a:rPr lang="en-US" sz="4000" b="0" i="0" dirty="0">
                <a:solidFill>
                  <a:srgbClr val="000000"/>
                </a:solidFill>
                <a:effectLst/>
                <a:latin typeface="Arial" panose="020B0604020202020204" pitchFamily="34" charset="0"/>
                <a:cs typeface="Arial" panose="020B0604020202020204" pitchFamily="34" charset="0"/>
              </a:rPr>
              <a:t>?”</a:t>
            </a:r>
          </a:p>
          <a:p>
            <a:pPr algn="l"/>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soldiers, leaders, robbers,</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have taken my Lord away,” she said, “and I don’t know where they have put him.”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struggling here….</a:t>
            </a:r>
            <a:endPar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en-US" sz="4000" b="1" i="0" baseline="30000" dirty="0">
                <a:solidFill>
                  <a:srgbClr val="000000"/>
                </a:solidFill>
                <a:effectLst/>
                <a:latin typeface="Arial" panose="020B0604020202020204" pitchFamily="34" charset="0"/>
                <a:cs typeface="Arial" panose="020B0604020202020204" pitchFamily="34" charset="0"/>
              </a:rPr>
              <a:t>14 </a:t>
            </a:r>
            <a:r>
              <a:rPr lang="en-US" sz="4000" b="0" i="0" dirty="0">
                <a:solidFill>
                  <a:srgbClr val="000000"/>
                </a:solidFill>
                <a:effectLst/>
                <a:latin typeface="Arial" panose="020B0604020202020204" pitchFamily="34" charset="0"/>
                <a:cs typeface="Arial" panose="020B0604020202020204" pitchFamily="34" charset="0"/>
              </a:rPr>
              <a:t>At this, she turned around and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saw </a:t>
            </a:r>
            <a:r>
              <a:rPr lang="en-US" sz="4000" b="0" i="0" dirty="0">
                <a:solidFill>
                  <a:srgbClr val="000000"/>
                </a:solidFill>
                <a:effectLst/>
                <a:latin typeface="Arial" panose="020B0604020202020204" pitchFamily="34" charset="0"/>
                <a:cs typeface="Arial" panose="020B0604020202020204" pitchFamily="34" charset="0"/>
              </a:rPr>
              <a:t>Jesus standing there,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she did not realize </a:t>
            </a:r>
            <a:r>
              <a:rPr lang="en-US" sz="4000" b="0" i="0" dirty="0">
                <a:solidFill>
                  <a:srgbClr val="000000"/>
                </a:solidFill>
                <a:effectLst/>
                <a:latin typeface="Arial" panose="020B0604020202020204" pitchFamily="34" charset="0"/>
                <a:cs typeface="Arial" panose="020B0604020202020204" pitchFamily="34" charset="0"/>
              </a:rPr>
              <a:t>that it was Jesus.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Too much, or soooo much going on … Has Jesus been Glorified or transfigured and gleaming brightly…..</a:t>
            </a:r>
            <a:endPar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164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6B652-70ED-4C11-BA02-B77A8EF0E15F}"/>
              </a:ext>
            </a:extLst>
          </p:cNvPr>
          <p:cNvSpPr txBox="1"/>
          <p:nvPr/>
        </p:nvSpPr>
        <p:spPr>
          <a:xfrm>
            <a:off x="0" y="0"/>
            <a:ext cx="12192000" cy="5016758"/>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15 </a:t>
            </a:r>
            <a:r>
              <a:rPr lang="en-US" sz="4000" b="0" i="0" dirty="0">
                <a:solidFill>
                  <a:srgbClr val="000000"/>
                </a:solidFill>
                <a:effectLst/>
                <a:latin typeface="Arial" panose="020B0604020202020204" pitchFamily="34" charset="0"/>
                <a:cs typeface="Arial" panose="020B0604020202020204" pitchFamily="34" charset="0"/>
              </a:rPr>
              <a:t>He asked her,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“Woman, why are you crying?</a:t>
            </a:r>
          </a:p>
          <a:p>
            <a:pPr algn="l"/>
            <a:r>
              <a:rPr lang="en-US" sz="4000" b="0" i="0" dirty="0">
                <a:solidFill>
                  <a:srgbClr val="000000"/>
                </a:solidFill>
                <a:effectLst/>
                <a:latin typeface="Arial" panose="020B0604020202020204" pitchFamily="34" charset="0"/>
                <a:cs typeface="Arial" panose="020B0604020202020204" pitchFamily="34" charset="0"/>
              </a:rPr>
              <a:t> Who is it you are looking for?”</a:t>
            </a:r>
          </a:p>
          <a:p>
            <a:pPr algn="l"/>
            <a:r>
              <a:rPr lang="en-US" sz="4000" b="0" i="0" dirty="0">
                <a:solidFill>
                  <a:srgbClr val="000000"/>
                </a:solidFill>
                <a:effectLst/>
                <a:latin typeface="Arial" panose="020B0604020202020204" pitchFamily="34" charset="0"/>
                <a:cs typeface="Arial" panose="020B0604020202020204" pitchFamily="34" charset="0"/>
              </a:rPr>
              <a:t>Thinking he was the gardener, she said, “Sir</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if you have carried him away, tell me where you have put him, and I will get him.”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pleading or desperate ….. He has been dishonour unto death, she is putting things right by honouring him in his death.</a:t>
            </a:r>
            <a:endPar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330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9CA84C-9B55-4110-B565-908CBDBAE78B}"/>
              </a:ext>
            </a:extLst>
          </p:cNvPr>
          <p:cNvSpPr txBox="1"/>
          <p:nvPr/>
        </p:nvSpPr>
        <p:spPr>
          <a:xfrm>
            <a:off x="0" y="0"/>
            <a:ext cx="12192000" cy="5632311"/>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16 </a:t>
            </a:r>
            <a:r>
              <a:rPr lang="en-US" sz="4000" b="0" i="0" dirty="0">
                <a:solidFill>
                  <a:srgbClr val="000000"/>
                </a:solidFill>
                <a:effectLst/>
                <a:latin typeface="Arial" panose="020B0604020202020204" pitchFamily="34" charset="0"/>
                <a:cs typeface="Arial" panose="020B0604020202020204" pitchFamily="34" charset="0"/>
              </a:rPr>
              <a:t>Jesus said to her, “Mary.”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word ! His voice</a:t>
            </a:r>
            <a:endParaRPr lang="en-US" sz="4000" b="0" i="0" dirty="0">
              <a:solidFill>
                <a:srgbClr val="000000"/>
              </a:solidFill>
              <a:effectLst/>
              <a:latin typeface="Arial" panose="020B0604020202020204" pitchFamily="34" charset="0"/>
              <a:cs typeface="Arial" panose="020B0604020202020204" pitchFamily="34" charset="0"/>
            </a:endParaRPr>
          </a:p>
          <a:p>
            <a:pPr algn="l"/>
            <a:r>
              <a:rPr lang="en-US" sz="4000" b="0" i="0" dirty="0">
                <a:solidFill>
                  <a:srgbClr val="000000"/>
                </a:solidFill>
                <a:effectLst/>
                <a:latin typeface="Arial" panose="020B0604020202020204" pitchFamily="34" charset="0"/>
                <a:cs typeface="Arial" panose="020B0604020202020204" pitchFamily="34" charset="0"/>
              </a:rPr>
              <a:t>She turned toward him and cried out in Aramaic,  </a:t>
            </a:r>
          </a:p>
          <a:p>
            <a:pPr algn="l"/>
            <a:r>
              <a:rPr lang="en-US" sz="4000" b="0" i="0" dirty="0">
                <a:solidFill>
                  <a:srgbClr val="000000"/>
                </a:solidFill>
                <a:effectLst/>
                <a:latin typeface="Arial" panose="020B0604020202020204" pitchFamily="34" charset="0"/>
                <a:cs typeface="Arial" panose="020B0604020202020204" pitchFamily="34" charset="0"/>
              </a:rPr>
              <a:t>“Rabboni!” (which means “Teacher”).</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She is the 1</a:t>
            </a:r>
            <a:r>
              <a:rPr lang="en-US" sz="4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witness and first to tell of his resurrection.</a:t>
            </a:r>
            <a:endParaRPr lang="en-US" sz="4000" b="0" i="0" dirty="0">
              <a:solidFill>
                <a:srgbClr val="000000"/>
              </a:solidFill>
              <a:effectLst/>
              <a:latin typeface="Arial" panose="020B0604020202020204" pitchFamily="34" charset="0"/>
              <a:cs typeface="Arial" panose="020B0604020202020204" pitchFamily="34" charset="0"/>
            </a:endParaRPr>
          </a:p>
          <a:p>
            <a:pPr algn="l"/>
            <a:r>
              <a:rPr lang="en-US" sz="4000" b="1" i="0" baseline="30000" dirty="0">
                <a:solidFill>
                  <a:srgbClr val="000000"/>
                </a:solidFill>
                <a:effectLst/>
                <a:latin typeface="Arial" panose="020B0604020202020204" pitchFamily="34" charset="0"/>
                <a:cs typeface="Arial" panose="020B0604020202020204" pitchFamily="34" charset="0"/>
              </a:rPr>
              <a:t>17 </a:t>
            </a:r>
            <a:r>
              <a:rPr lang="en-US" sz="4000" b="0" i="0" dirty="0">
                <a:solidFill>
                  <a:srgbClr val="000000"/>
                </a:solidFill>
                <a:effectLst/>
                <a:latin typeface="Arial" panose="020B0604020202020204" pitchFamily="34" charset="0"/>
                <a:cs typeface="Arial" panose="020B0604020202020204" pitchFamily="34" charset="0"/>
              </a:rPr>
              <a:t>Jesus said,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 hold on to me</a:t>
            </a:r>
            <a:r>
              <a:rPr lang="en-US" sz="4000" b="0" i="0" dirty="0">
                <a:solidFill>
                  <a:srgbClr val="000000"/>
                </a:solidFill>
                <a:effectLst/>
                <a:latin typeface="Arial" panose="020B0604020202020204" pitchFamily="34" charset="0"/>
                <a:cs typeface="Arial" panose="020B0604020202020204" pitchFamily="34" charset="0"/>
              </a:rPr>
              <a:t>, for I have not yet ascended to the Father. Go instead to my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brothers</a:t>
            </a:r>
            <a:r>
              <a:rPr lang="en-US" sz="4000" b="0" i="0" dirty="0">
                <a:solidFill>
                  <a:srgbClr val="000000"/>
                </a:solidFill>
                <a:effectLst/>
                <a:latin typeface="Arial" panose="020B0604020202020204" pitchFamily="34" charset="0"/>
                <a:cs typeface="Arial" panose="020B0604020202020204" pitchFamily="34" charset="0"/>
              </a:rPr>
              <a:t> and tell them,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am ascending to my Father and your Father, to my God and your God.’”</a:t>
            </a:r>
          </a:p>
        </p:txBody>
      </p:sp>
    </p:spTree>
    <p:extLst>
      <p:ext uri="{BB962C8B-B14F-4D97-AF65-F5344CB8AC3E}">
        <p14:creationId xmlns:p14="http://schemas.microsoft.com/office/powerpoint/2010/main" val="1239276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2D174-35EC-4A16-BA19-F2BC837AEE4A}"/>
              </a:ext>
            </a:extLst>
          </p:cNvPr>
          <p:cNvSpPr txBox="1"/>
          <p:nvPr/>
        </p:nvSpPr>
        <p:spPr>
          <a:xfrm>
            <a:off x="0" y="0"/>
            <a:ext cx="12192000" cy="1938992"/>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18 </a:t>
            </a:r>
            <a:r>
              <a:rPr lang="en-US" sz="4000" b="0" i="0" dirty="0">
                <a:solidFill>
                  <a:srgbClr val="000000"/>
                </a:solidFill>
                <a:effectLst/>
                <a:latin typeface="Arial" panose="020B0604020202020204" pitchFamily="34" charset="0"/>
                <a:cs typeface="Arial" panose="020B0604020202020204" pitchFamily="34" charset="0"/>
              </a:rPr>
              <a:t>Mary Magdalene went to the disciples with the news: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have seen the Lord!” </a:t>
            </a:r>
            <a:r>
              <a:rPr lang="en-US" sz="4000" b="0" i="0" dirty="0">
                <a:solidFill>
                  <a:srgbClr val="000000"/>
                </a:solidFill>
                <a:effectLst/>
                <a:latin typeface="Arial" panose="020B0604020202020204" pitchFamily="34" charset="0"/>
                <a:cs typeface="Arial" panose="020B0604020202020204" pitchFamily="34" charset="0"/>
              </a:rPr>
              <a:t>And she told them that he had said these things to her.</a:t>
            </a:r>
          </a:p>
        </p:txBody>
      </p:sp>
    </p:spTree>
    <p:extLst>
      <p:ext uri="{BB962C8B-B14F-4D97-AF65-F5344CB8AC3E}">
        <p14:creationId xmlns:p14="http://schemas.microsoft.com/office/powerpoint/2010/main" val="79896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467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TEhUTExMVFhUXFxcbGRcYGBcYGBsXFxcWGBgYFxcaHiggGholHRcXIjEhJSkrLi4uFx8zODMtNygtLisBCgoKDg0OGxAQGzImICUvLS0wLy8yLS0vLy8tLS0tLS0tLS8tLS0vLS0tLS0tLS0tLS0tLS0tLS0tLS0tLS0tLf/AABEIAKgBLAMBIgACEQEDEQH/xAAbAAACAwEBAQAAAAAAAAAAAAAEBQIDBgEAB//EAEgQAAIBAwMBBQUGBAIHBQkAAAECEQADIQQSMUEFE1FhcQYigZGhMkKxwdHwFCNi4VLxFTNygpKi0gcWQ4OyJCU0RFNUc5PC/8QAGgEAAwEBAQEAAAAAAAAAAAAAAQIDBAAFBv/EADERAAICAQMCAwUIAwEAAAAAAAABAhEDEiExQVEEE2EiMnHR8EJSgZGhscHhBRTxYv/aAAwDAQACEQMRAD8A3Rauih7+n3wAxXnjzBH0k/sVXq9neWwXIOZG9lxBiQDHMV8Qo2e4HGoFaihO4++IDgbYHBA5PMzPyq/WIQFIIX3hOJ5x4in8sTUVk1DfQuvuQwIdQdjyTwdpWMTxM/WhbutTfbJdACJiRiVwZ+nnU5RZSKsbbqstvSS1ribu3cpG5xAiRtmJE7hxkxFXarVtbZTypBwB1GWMx0WTH9PnRV3QXEclqrOaWd++0EswO0FYUHcxkwcH+kRj9CEuk3Cu9R7qnbgncZkT1GPXNU5J1QUVr23FCh0F14K7iFxIywLz8apsXZuLLAko0gCCDKHafrg5waGkIbNd3UBrrrKRB+17q4Bh/E+USf8AdPiKouahw0bm3b1AXb7pSRLTHhJmcER6rQ6jY5U1xhS/T633lUsskuCOD7pMHnGBxXNfrTbYclSOg4j7TTHQQY9aeugul2Fk1Clw1ENb7y4u7YdwMCGO0/D08q531tbzgMssoBEjJBbnzg/hSaSiQe9QVZobQP7kAgwzjmcB2jPpQ9q/tc++u03CsdR7knrzu6eddp3Y4xZc1AjmgtNq3eVDLu27lwJz4gMfKoreuMpZSSJUZAB6bzweOOMQabQwhoq9TQeldiDuM5x6QOu0TmeBXtPdO5gzr9oiIg8A9TTJAYzRoq4N4UpsX2KsQ6sRugADgEgH1gfGrLWpYEwxKjZ7zCOWhhwOkHyqi2JNDEmpzSm7qgSPfWRcI3RwNhnE+fPpVl28pVS5WQ42niQHXI8o5oi0M1aok0BdvtJ2kR7u3qCMTwpnrwaI78b9n3o3cGImOeKVnJFxaoTQXaVwAp70ZPLsgjaeSvnFDrqnCSWAi3IJHLKSD4SDj50KsdIaJg1eHpet0hyd6hdqkSPNpgz6Z9Kt1jMFlSAdyySJxuE9RRQGF7aqImg9XrWUABlJ94kwI92PFhnI61Td1ElWWBKKWYZIBIiMe9yfT6UaOVjUeFWCk7a1g5AOJWPArieFM9eDiPmzDiu4A0yNoiY6xMeXFXUHqrcsMMYR8ggZO2Oozj8Kg2mZjJHKr/hBUjzgxnMg1NRQjGiNFdZhQF3f3gIBjd0ONsRP2vHpFcsWfeYlWGZBkQBAGIOJyaa6F0lmpdQpYkBQCSegA5oaPCq71j+W6bWkq4+1zMxEmJM/rVymB4VnyJFo8A1zV2w2wuobHukic8Y5q9bgBAJgnA8zE0vvs3fKQhKhWG6V+8UPBMwNpoq/b3bMEgMCYMYg85GM0sUijWwbNWKaSX1ulYCuCA23OZ3HbJDxERkz1+JF6wS2Fw+3dJyNufrxjwPjVUq6k3EZvxUc0ImjO6f690+6MeH2Z4xE0Tq7EkHaGAn3TxmM+o/M01C8FN7TjcGzI4yYzziYqLNVN7RnaBEkgqc8AmQR/s8D4UDrtBLGBj3duVG3bGJKkjiZB6mllFdysNxsr1x7lKtNYPeOSjCWlTIIEKBIAbEmTx61WmlMEQVfuypfdMsYk4MnI5MEfGht3H0DPvK8LlIrujY8WlAlJRSI91pLE4H2ZXznNQTs94AggDaSCVIYjeDzOcqcjoPhyUe4+g0EjmK53qwTOB19OaA0YZF28ZOMcEzGAAPQcV6xa2qwCtPv/ekEEkiJPORTRpiuNDW2gPEV1kpZbsNBVQwG1PtEHIMsOTyIHEVOwxQtOJPl4RwAAOKpSEpt7BDTVSH3vSlrJcLhT9gMSIInEkHxzIH+7517SaYpHujAIaDlyfGY9cnrXaV3HrYePcxJ49CfwqVm8GAKmQRI9DS3RDaolG3ACZIJPx3R86laU7FG0jbErIyIPBB8Y5iuom0M7d4ESPTwyMV27eUDLAc8+XNLrLOqEKkncYBYcFpndnofpRr21POf8wfxA+VFi0Wgmug4qtjXg0ilDRaDivTXJr26uAdYCRXS3SuNxUNvWicTxHFQvNA/SpTQXaDkfGiFLc5a1QJ8qJa4KWldvqattjFcO0h1XRdApb/EzXiTUXkon5XccLBFRigbGphYoy1dkTTxmpEpQcSvVYFLLj0q9v3utYZ7V+5Zeyr3Bs4fahJVx1EDHgcwaxnZPYuqvWEvXO0NUj3BvAVmKgMCVxuA4KmBA6ejy8PCcNcp0uOGNCck9KjZ9EL1O25rCdl9qavTXksa1hdtXW22r6j73RHgDnzznkgY03bHbNrS2zdukhRgAZZieFUTk1nl4ecJKK3viupeM4yi29q5sf23mrStYnT+1epjeOzb5t8zuXvI/wDxRP1rQ9gdv2dWpa0xkQHRhDoTOGXpwfkapLFOCuS/Z18a4JWm9hzZ5qxhULTVNhRXAj5KzQ1+1SjW9qle0NPYFwbXt35tiCTcTu2XdAlfd3xMAwabLr7R4uWzmMOvJ4HPNNPFJJeu50JqyhhGar+1wflVvauhS9aa1cQNbYe8pJEgEHlSCMgcGs57HrY0y6y2roti1qCAzEKBNtCys7HO1pUEmYWhHApQbT3XQd5mpJGhNkx515kHTnqKjoddZvz3N63dAwdjq0T4wTFMDpFnJjH7mvM8Q/KyU9i8cqaEPaGvSxZe9cDbUjCjcx3MqgAEicsKJOP0pL29232a9trN3UblOGCC5uBRg2doJWGA+VaK7p8Y8MfKaupPHFOSabb5VKtuP1sZTUnswVbleLyIxQuo1ARSzEKoEliQAB4knikze12kBUfxFv3uIJI+JAhfjFbMcJT91NnTcY8tIe/ia71FAJ2lbadjhgp2kjOdqtAPBwymRIzUbGtUtzTaWuRlHUrQ529anZMc0Hbvz1pT2j2vt1WlQXIVnuh0wWf+VKeYAbrjkU0IObpfVEJvStzTA9eK6HpeO0kP3kxgyy4Pgc4OD8qO3gAsxAABJJwABySegpXFrk4G1/aQsiWtuwPVSAJ8DPX4Uvf2sgSNLcI6EtHHOdpzQVr2wa6x/hNDd1KK32yVtWyQfuFgd2fQ077H9srN67/DXrVzS6iMW7oA3f7D8Nweg4MTW7H4eSj7UTNLNG9mZ/V+1l5v9XaCf85+eB9KHHbGuIMFsZMLbMDxPuz+819AuaxM/ZkR99BM+GZx5gULd7QA4Kf/ALEj4GPxil9lfZQylZhX7V7R4DtgTlbQwTHJAqpu2e0f8Yj0s/lWv1PaOCT3WDwby+f9PpSu92t5J6i8h/8A5pk//KDXqI29pNcuCyk8ZUAz8or3/ebWTkWz5dfwoq/2kD/h9O8tfpS27qAfuz6G0f0plGPWKD+IXa9qL5IDWQ09ATM+AxWzs3iVBKxgYMSMcGsl7M2FbUJ7hES32R0GJIwM9f1raPZzis2bSnSVFIvucRRVhNTW1BrpHlXjLKir3IK3SKKt3ulDxmrEWOlaMb6k5JC/t8DYZ4gz6bTNK/ZFZ0Omn/6Kf+nFT9vu0Db0rKlt7j3FZVCqzQWUrJ2gxEk+cVm+xPag2tLbtfwWsL2rSqYswp2wsiWk+PE8mtEvDZMuD2fvfw/mSjljDJv2Cf8AtDthdK20ncHtMg/r3xjzhj8qlfUXu1kW6AUTTM1sESBc70Sy/wBUAfKqrVjUa2/bu37PcaaywdbbGbj3B9kt/hA8D6ZmQy7V7Ne6FFl+7vWn7y1cIxMFSrf0sDBweBg8UU/KiscnvUt+10unw3ruV0+Zc0ttvxoeHSgZGD41l9NqCvbO0Y36c95C7QYJKsc+83A3ecUZ/pTtTCHR2WfgXBeGz12Tu+E0b2D7PNaL37797qbmGYYVFwQiT0wOg4HxzY5LDGXmSTtUqafPX0S9aGm3KtjRo9S1NsOhRhKtgiSPqMj4VQiRV1t+ldgbT5J5IpmB7S9lNOe0dOBaVUa3eZkzDtb2x1nd/MDEznbWgHsro5BOk042wQVQKZBxxE/GqPaDXdzrNLdfFmNRad/uo1wWmQsYwCbXPAjJFNNV2nZRdzXrajxLqB8M5r08uTK1Fpvj17szY4wt3QZduYNYT2f7DS5rtdedQyJeIRHAde9aHa5tOJGAD4OfCtG/bVsac6i4HtWwCT3ilWA3bQSgk5xA5yMVnvZD2p07XdSgf/W6hmtSrjf/ACkDQYgfYmDBgjxpcKyRxzcV6fMeelyiG+0X8rUaK+oh/wCJSwxGAbV4EEN0gbQQPGvoaBWXcOAMiPhXyn2s9q9Pau27ZKs6X7DMCpPdqrK5cEiC23AjPvGtt2V7SWP4W5qlLXbYUwEB3sQ0EKjQSZ9OK8/x3hp5MeOTXon8eP6OlVyp8fTFf/aNo1OiukgEIVdR5h1WMeKsy5n7U001GqAAAEYHPTyA8uKwPtf7W/xFq5Ys6bUlnKQzWiq+66v1M/djjrUtX7ZGTu0uqBEY7qefAhoo4/8AH5nhjGS4bf5qP9mjHkxqXtPoF+1xLi3/ACzcS3eRriLJJQBhO0fbCkq23rHxpHrO3tGEKNCrtH8u5YKyDgFV2xGOlW+1XbJtqj2lJYXVUrwXDI+MZwQPjHNCXPaaxEHUMh6oy3JB6qwAiQcV6uHFJY4+y2vT/j/M7JKHmyWpJ7cr+1+RL2cs20RzZuB7TvuUCZQlQGUkmZwIkAwOs01VyDik3ZLB3uXkTajognbt3uCxLx6NExnNM7ckikze+7+tjd4OvJVLv8OeVfQaWWJUqQCCCCD1BwaR6/2dsvqtL/LUK73Rc5hyqG4oYzJJIfJP5U80xFB9pa027ti5xbW6Q5yQouWmQM0A+7J59PGm8POSlUez/bYy+NxxcdTXb9xonsvpWw2mswB0QA/EjJOOT+dVe3d8rpQkwjXbQuHoLe6Wn+nAnyNNk19q2NzXbYU/eLqB85jjNU98l9GJRxbbfbIddu5CI3KD90zgnnmlhOakpTtpGacYtOMK3GlvRW1Xu1WFA2gLgBR0EcViv+0KwLGnDICGW6htnbJDQW+0ThYU9MmPOi9Jc7S0qi0LdvWIuEfvBaubRwHDYJHlPqaLsdj6rV3kv67Ylu0wa3p7bSN44a4/BjwE/ASDowR8uWpyTX7/AIckMstS0pUOdNoLStGw7SowQxEk+dNE06Z9xOOCorihh0HXrXVM5I6T86zsqZD2h0im5OyBA6GOPLpxSO5plwcfI8fKtrrrhBJ2k8dRP1NKNUxgjY3lxn69KKkyiM3c0Q46x4RP7/Kh7ujHgKfX2H+E/U0vvt5fjVFNnUhl7DWNt5yOAh482Xp8K2ZB8ay3sa0G6fJR/wCo/kKeHVtWXM7mMo9hjv8A7VTa1JmqluZ5q0IMGDmvDyRUWaUlW5fbvgdPWqr2rMbR+/WpXVAH+VC7o6TQhOzlBPciy7ueanZ0gAzPxNVCZmj9LdLCDFO8konTiDFRMRirCAOleZTuqdu2DODUsk7dhWyO2WBPFWO8fGoW0zI6dK47gTPyqVW9hXVk2un/ACqZYDNBrcXxmqLutUGJ6cV6mFVFCOFukX6h/tDBBEEESCDggil9rszT2zut2bKHxt2kQ/NRNU39f4c0Fc1hImY6RWhSklVjx8MnvQd2jqMQWgeHjQ13U7YE88EjIMRIpW+rPWg7rsc5gdTTxjtRpjgXULbUQxIYkyPej6VTqb5c8kZ6YHnxVelsvcgCKbWew+rHjpTvYZ+Xj5EraUNwCT69K7ZslRJ3TxmtZptKttZgAweOtdt2QFO4D+8CKOp8E34hdEZDKsTuOR0rh0bsx99jC7h5j9/hWn1elRwCFG6QJA4iaV9p2WUcYEmR08vKmUn0HhkhJ8ANrjB9amQeYj0q7S6LcoYMBM4M/iKYWOzV5Yjz5JpZSoo5wXUhpLckbvD+0UVp9EVJYGMcGiNIwH2RxPP5UQiqTJ5PlU46rMuXMt0kLtH2RaQ7hZsq3Q27SI3/ABAA00s3AT+tU6y8FBjOOnh41VbfIPlVJNy5IRiq2QyUDkCjFYR1+v5UutvIwaNsudvMY60+LkhlRYbigZJ+Rrlu8ufeI9Zj1qu4zRyK8t1gCZXgxJjjOPrTsn0F+svLJ97iPyP50t1l0DJYR+tGam409DJ+XFK9XcnBUfTmuRRAd68o+8CfUTQF+5NF3kHVR64pdfj/AAkVSJxpPZxYtMfFungAP1o7e1V9jLt0qYidx+bGPpFcFysk/eZaPAxVzUreqYDjFUKxGOaq1fandqCLNy5J2kW13lcE7isjGI+NeU4ubpKzU0krY2UhhOBS3VXIJHTxpJovbPTMHkXEcNtFpgTcY5jaiyeQQR0jMSKEt+0Km4q3bGotq52h2Rdu48BgGJEnA8ati8DmUncfr+SXn449fr67j43DE5jx6V0XPOPCgO3e1RprJbYbhJUBQcs5MLz0nyPxpfpdVrSgZhpcgk21F0MrH7ILLuGOpA565mrx8LKUdXCOlnipaabfoa7s/V7pDcjjzH604XCz4jMcV817F7dc3Ws307u/ahoUkow/xKYwMjk/eHmAy7V9roBtfw99C5i1gDvfeVTsMxGZk4isuf8Ax+XzNKX19biPJCaUk9vrY1j662sywnOBHQGaV6nVBgCDAn4x6VhdZ7R902y9Yu2nMbEG24Xzt91lgEzRmg7cLXO5uWblpyCybyCGUenDdYzwc1eP+OnjWr5fp3Hhlw6qUt/g/lt+I81moZWiTyRHieKod/OlPtB2uyd2FTvLrsVQTAwJJY+A/XIoa5c1SSD/AAzOQIzcUTmSSZ3D5fCtEPDycU2UeaClpSba5pDi/fx51RcfMRml3Y3aPf7gVKXEba6cwYPBiMw0elDp21LlO4vd8Yi0QEaIJLFjhVx18arHws7argP+3hUU7545G91DznPjxUzp9wyYz+VKR28C/dPp7wvAx3KqGPE7pkCI6/lmr9BrDfNy21t7VxAJQkHByCGESMeHWjLBkjyjo+MxTaUXv+I09ke1bLvctAOHTLb1C4JAEZkz6Vpd27gEjzx+NYXsftG1p9RvusqqbDguxP8A4dwMAAMsTv4AnGKcf99LRUv3GqFqf9d3X8uPGQ0hfOOtWn4eUqcFsedPNUmsj3s0N1J68VG4MYj1oXT65LiB7TB1bgg/uPQ8Us1/a1/vxp9OiFtqvcuXJ7tFJIA2qZZjtOJHykiEcUpOuw0siirG7AgcyPLxqq8m5SPGQfwpZrdbrbVvds094qSz7DcVig6Ipn3okzJ8I8bdB2ol20ty2GbepOF4IGUkwC048JBovDJLUt16BhmTddeTx05RfdyASfqT8aXXO0tkkif1qjVe0y96lq6t6wGBJa6gQDEgHPHSfGKo7S1wIJt2b1xIkstv3T5ruILfAQelVWCf2kaIeKxP3mONP2yhEiQY4/PFFW+1gRBBk48ORzWa01vvAty1JVlBE4IHn5gyPhTHS6BgYb7p+Z5HwpJQSZdxxNak/UdjWqBEiY6kccVyw8nmsD7Z9kd5qLYRR3t1bgOftG0gIjwO3HwHGTTrsvtwDRDUsTKDaQRE3FgQPHcSPmfA1eXhvYUou7PPj4la5Rkqo2Fm4sxInwkTPpRJeDkdK+TewnZ3e60NeViVQ3xIjcwdQr55G5icdV8JFb72s7UaylvYpe47FVWQBgFpY+AAP9ua6fh9GRQi7ZKOfXByaoaXtQBna2OlB3NYhJJmQPPE1lz2rqCpJewTGAO+QBus5bcPKB8Kq0fa5YNMq6na6kkweh3dQcx6Hnmi8MqsEciuhv2h2jaUqGchmYBVkyWkDgDoSPACaobVKRMn61mO2QzvZPIFzaSem4oVH0b5UedVyZOT+807wpRTR0cjcmn0GNy8DOf3+tLr97GDVOo1nmTVnYaG9qLSdNwJ9F94/QUVjpWx3LofRl0+21bTnaqj5AUCwg03umaX3LEnFea99y8WGNY64oS9pT7zDnrmJHM/Sm1+yI9KRdsa64Cq2LIuEyDuuLbAEDx5JnpXk4nKbpfI2xybWZfs7s8C9rbhyTeKCOkQ7ZmclxP+z8AdokCHdub0Hniq+z+zddba4buntt3lwvIvKsMwgxBaRhRB8OfDlo3VnvrXdPMbd6vIxmV4zOPKvYlLU37SfHVPp2snglHSkk+vT+Sj2htXWvaa5b+zLjcZK27h2pbdlHLSxCg4JMHmmL2dWAQb2mPg3cvuJ64FwAUJrrkoyEkI6lTB4J4YYPH4gGhxqr2P/aLTER7zWX3mBGdtwCfQVp16saSrb0/pmWWCUcje9Pt/1HNN2Vda8127dDALsKi1tgTIhtxIySczyR6aLRadTqNKSsstrURPQAWYA+DfU0o0VgM4u37hOw+7tXaoJBUwskyQSPeYjyFW6xteNRZu27FsrbLhU7wEujke8zGBBCpETHzrFnbyS06lw+yXDVdL9Sijox1pe7vv23Bu1ktvq7bFYZUvMAJiSbakiTPXg+J8KU33H8Vp+cfxIB8D3YP4T86P9p9TddrL2LY3K9wOhdQCGW3IDEiYPrlQY6Un1y3RdRrVtXZWeVZgCA6oDtJIyYYSJ9K2eGi9EbfRrnjn5gy/a2fvRfHK2JG5d/igyMFBtQrsC4B3SyhZA3MFnP3QT0w7fT3rgl30xgYi1dJPhP8ANAH4Uvv2NqlZKSVZXEMVdTIInB6jzBI60RZ1+pICq9o56WXk+v8AMj5Yqmq0qrb0/piyxSjKTV7u9nXPpaL+zux2Q3Ll24rsxUgd33YBUbYBBMjaAI8p8ZI7FW22ouO8KxsWpkxB73UAjzEIvyoLTWLzN3jkyRtkkKApMwqjjIHJY+dB6TRa0Xg5tW2R1VWUXVlAGJJJMSQXfgEZ9KNOWrdcei/InOKhGKknze2/5mk7MSw+ru3Jl+6toIMgKSTiMZKn/hEc5z4vRrbhUZOnEf7IvQfrt+VMil21rLZ09pblo2kt3JdRBF2428AtMgN4HkjrQ3aVu+mqFxLdt7ZtqjOWRWUB3YwJn7wPBmBXVfX7Pf8AQnFqMls/evj4iLW21uay0jj3Qj3BifeLEGfIbAfh519Es6NbaAg7h/VmZBB58QT8zXy/V6PUXNQLi7LWzCMWBxuY5CgnO44IiMGtDo+2NZtFvubJAOX707T6Llh+8U+XG2o6ZLZdwqVuVxe77PcY+y1o2b+rsiRaBt3La9B3gYkLPTG3/cofso6lLup/m27ZN5mPeI1w3EaRaP2htQBCBtP+IH7IojS2WXcXcs75YqIGBCqvgqjj1JOTQusuMWRlbu3TcASN4ZGiVdceA4OKXzE5S9Uv0+f9h/056U+17ccjC/qtUw929YDdCli4Y8xuuwY8x8Kj2fZ7iyLdy4GILEELsMMZ4BM9c+g6Ut/idQT/AKxPRbTj6m5Hzmo27ewMYLsSWMsAWaAImAo+yBwBSO607fgv+F8eBKWpp7d3/G4H2wy3tTpsSqNdJnqFFthMnIJAHxrUaPTq6yJM85+c1izp9U99HSykLukd4pHviGBOOABEA5HWtB2Rd1CXNrWNtsxucXVYDE/Z2gnOP1p8sXpSTWy7ruJjlC5Umm3ts+yHaJtwTJ61O2c1w3t+7x5H7+VUklSIiOvlWSjRzyA6+0Lmr05O6VN+I5k21+m0Gs92x2RcbWNp1V/4V7wvN7sAFkHeS0e6Y3ACeq0bqv427qlewixZubl/mIN/TMkEBlwV8GPNawsWPeugRyBuTcGAYLG0P14Ga2qbxKLVPavhvZ57xrLKSaa3v9EhN2S//vV8n/4TAJED+bbML5devJqHbWmvXNaIIVWslVdwzKrbmZ1VQQN7KnX7oJ6Cl/Z6a5dW2p/hlJZNmw3rYCr7nDT/AEeH3jWv7Q0PeIybmSSGV1+0rKwYET6fIkda6clCadriu/1/IkYucXt1vsYPVblwwQEYP8u50/8ANj8aqs3GhiSWDFf/AAwgG0EAAgmcYg+AzWs7R7MvMrO1zTkqpMixcBYAdQL0TjpWcOuG6SCTECCFAEgkKseKg5JPnVYT1R2/QRxqS5/EEubiUiQBdR2BPRZOB16j5VVvNEa7VOdncsBk7t23y2zPK8yB+ldu6+3J2o0fD9mqe1pWwVp1PcDNbb2D7LKzfb7w2oPKZZvpA+NV+zHZtu9bN11P2oAJ8IkmPPHwrXJiIgY+EVi8RntOCNEMfUtnmKoYHyqamoMorEVG7GFJIxBn8qxurdGuhoESGEnx8fHNaftPtQJc2MuAsmOAegH6+lZ+6tpirG2SoGJIA5OOM8da8zwsJRuTXJtwbK2GaTTm6pQifewRyB934zPND9q9mMuDvuFfidpgdM7g34z40Zd7SPcDaotgkgNj3toxtPkdox40judovIO8swEAknrz1z/eq4seRtvj0HjJ6gTTaQXCCGIXPOTjBxI6x8CK4ulAt7wS0NDLBGyeJPHMjnH4MtC1qN25t5kEbgDJ5I3CJj8aas9i1b3X7q+8p9375zIJA/2QM48sVaeaSdU/gVlKuhm9Fb72QSIGSOgH7FP21eGCQQgMdYxAiPAGfhWfu9s2UkoCZJAUKqLghhuI5HPz680pv9tXZkEL7sAAQACMwPl8qf8A1p5XdUhnFdQ2/qAvuiCAxIPmQAxA84HyFB6lgfegT41RoF3EIGgviTxumRPxx8aqNpySCSM/sVvjBRdWClyXNfAxMkCjOzLjTkSKH0XZ5n3VLH0J5ptotAVEsYXdBn7Q/wB3mlnOK4BNqqK7+qJgFQoBkxmvLrwcgGeKc6Xs1FE7Q245LMxHqAI/OqWtjcDtSM4UALjrA/OoefF7E1BPoK1vODCwJHSpLo0OM+ZNNL21gdq+8OooII2MGi5t8bBjFdiD6VB7qgEenWq7HunAitT2b2aGQlhBGYxkULruyYll4Bg/rUsfiE5aScpxtoXai2GUMJz0P79flR/Z3YS3VDB+ekZB8817T2AvukSDz+/3xRGk07KxKnw44jz+dO3ROeRtbMst+zNofaZifKAK9e7M0dvLAHyJk/Ku6u47SA8jyH5/3oE6UDmgre9krk/ekdF7TplLOeoPQfOD6fhXH7ZcDCKvhMmoNbPQAev5D9BUL+kJEk/P9Kokuoaj1BLd7MtHJq0290wMcZ/SprZiPKirNwkU2rsM5dgXR2O7cgAEkj+1XM0z7s5ou0gkEjNcKKMzzyKFiakQtL4AUSmPWhi0nFEqDFKxWCdr6wKm3q2Ph1/fnWT1mwn7KiMe7j/OtN27oQ9qSWUqZBWCcwCIPPT5VkV0Ddbrj/yxPymtfh9Onky5bcgdrSKSQM5zPwoC4opzqdCQJ74wR1tgH6GlZ0/jcP8Awf3rTjku/wC4jj6Gi9ie0YJsnrLKfMDI+Q+lbRKw/sZpFNx33ElAIxH2pE/IR8a2aNWHxNeY6NGO9O4SDUWFUi5mK733lUBgr2hsKyFzEKcMBiN+QfGkF990IAEXHIyYmDArut1rv94/ZgjEHOMR/egGBj7RBqODw7jGpP4GyHsxqyzX2tpIYj3YGGmTAOBzGfhQxuAcDdxz4846iqrrkdf71Qzt1E1rjj2pjJgesuBmjgR49f0qmzpLjD3VJETI4iduScDOKL1aEiNpEeVDEmApUkAED45mCOQSfnV1aXslNRHT2SXKkBSJndgAjpPjVl7SmWgoVlR7pJGBkgfr41yyWPuwADiSox8YmmFnQLiLqE5n7QA8IJGaEpU9wpgg05GYMTglYmKYi91iDJM+tH6XSkAKwW4AMCfeAMHB4jHjVDKkj3AYEHLCTPJyenhUNakLKQ60Hblju1W6kMoIG1ZEYORPjR93taxnaFYtgGMYjBnM5rLm3biAjHzJz+EV0DiFgCcc5PJJx4D5Vml4OEne5FqPc0R1KEgq4AcyFM7Q8Zgjpzx19cQbRh9xHdhiJhTiYzyMeh8aQacwY5H5+VMNPd25Ez0/yrn4WvdZ2vTwwu32TsEtcz/TkSfrU0SyuIJPHHjgxJ5qm9qi0bonyEY867buQZAHSuWGT95ivLJrdjW1q1+6D9M+vPyqOpvk42qPHqT60El/MedL9Z29ZVwu7exMQknjkk8RTw8Mr2Rnbp2MrtuuCBWY1Xbt1m2oNrbukMYiRzjxz4Ul7R7Xv7dpukkg4k5jw2xWqOCT2FeRJG9uX/2fyqaXFEGc/v41htLPdt7zQI6knMkAGZGQfpVPYNgtduMzkFElZPXIJ+GYngkdab/X2e/AHkW2x9Au3x5UHcPxFZ1e0gbYBWbkzuBK7UJGGx7xzHTkcxJKs6glQyM0EkZ5BWJBEkTkHnqKk8TiUi0xqCPhXUvDgUl/0iQY5HjxV9rtBeuKGhoLaHTXT0FcW4ZOAaFtXJyMiiba8yIpaO4LLQA/fFEbqDtoZzVrP4GgxWSuqHhJgnPj1A4+P0pdqLIUMxIJJiTjHn9Kd9lWvtOTmMYP4+HFB9sTEDafXcOeOAa0R2jRBu5CLtGyNudp/Gs41nJwB8a2uqUsowMgcHr16cUju6bmVEnpRhOhmrBvZq4bd4j/ABCPjyPw+tauayr2iCGAgiIPpxWo0t0MgYdf3FJm9p2PHZF1ssDIqsT4VezVBbxGKjQbFlxSa4bdPB2Z61AaNZ25n0PSm1FNaEfcn+1VGyfCtA2kAEziYxn8Kl/o7zo6w+YZs6YnPWqjpD1Fao6P9xULVkEmOhgyIz8ea7zGd5hlxpc0Ra0Zp/ashsr89sD4GIPwqxrO0Zn4AnnyFd5jO1oRHRVbb058Kb7V2hskHwVj64AkUQtgESIg0NbFcxGbcdK4B5U7fRA1H/R61ymDUJRbAq5RTRez1868vZyjx+dHWgahYi10Gmf8AvnXRoRQ1oFmU7b1x3C0rQNstzkkgBTGY8vCl3+jQQxO0pyYmJwDkdBx/lVuqTZeuqTneYn7UsI58I/EUFq5292GIyD15ERnwjHFa4LZJEpcng4TdtPJGcSQMR8Z58uKX3SpYQJbiZEbc8D1om5YEQzxAmB+GMmq30haFhBJBlTkDyPTpxVo0t2I/QLsWdi93tO1jLcyAAJNWaG2B7oMKqEMZLFi8cfETjw6VZ2Zc9277ylVhT4jcpgknkHPyrt17YtyASpSHOQ056AYz1mIHjNJb4Ya7FWrUWxtMwxEkT7pHJkYzPGfhRWovMtlTBO0ldpOMNkyJ5EZ/Lhc2oa8O7IJByCDGDH2ugz+dF3BIX3gQF256wBJI+Nc47bhT7EL4iM8wZkHnOfA5qk3P7VO6ATIPSTiM4MD4H6UA9yKEYWUvaw+zq2TgkHyptou2wTD48+nx8KzZeBkRVffR1rnhUgaqPoH8RI5mrtKdxAA9aWezLI+nDMfslln0MgDxwRTnQW8yJH5etZHGpV2Gb2GtkbVOOTS7WwQZBjw/L0o96DvjqDP7P7+FO2RSFt58bRPy/T1oDUWxnmmzrwZFCXk6UpRCW7aEdcUR2Xf2yhmDkT49R+/CrLi1U1vrRfAyG3eTUTJ869pFRx4Ecj8x5VeLK+JqQTRstDd2zbtwiU2zzkzJ44/eK9XqBIquaViG9xRKhdqnnPJJA+HhmunTgyO7EBwQDtiABJAz1Bx516vV1nUX6ZIEFQMtAEEQSSOnn9KpVDLyoAbg4PQDiPjXq9QDRDR2WUEEYhQBuLZAIJnoDj5V3TWGW0qlRMQQrHgzwxzNer1E44umIthIJ5mHIIBJIG6JOME/jRNixCqDyAAY4kDpXq9QZxPuxXO7Fer1AJ3uxXjbHnXK9XHHjb9a5sr1erjhB252St1g0EMI94DkDiaVaj2ckg944AniMyIz9fnXq9VozklsdSZTr/ZwkkqYk9AeABgSccUvu+zFwgCRHSFP1O7Ner1PHPNHOCYbp/ZxltAAy3WVx6D9fM0uv8AYd4mCCFI4Dek9Pp6V6vUyzyuwOCqgzTdklVjaepMnrBAHJwOfiKA1FjUd/uKFhBwSIOCBHhz08K9XqaOV2Bx2JaiywJAt3CApM7WB4HQDOBEZ60kZLpJi1c+KMPWJFdr1VhmpcAcX3O/wGpMfy2Hr86sTsDUNyAPif0r1eoPxUlwkd5KfLY00fZ+u0+LMFJkBtpMmJ5A+lM7HbXaSc6a23n/AJPXq9UXnv3oph8quGwge1Os+9o/lP6mq29rNR10TfDd+ler1FTj939waH3KH9rb540TR/v/APTVbe1d/wD+yb/n/wCmvV6m1Q+7+rBpl3It7R6g/wDyR/5v+moHtjWH7OkA9Z/UV6vUryQ+6v1+Y2iX3iA1PaDf+Ci+cD/qNanTq+1d2WgSeJMZMV6vVLJPV0S+BSMa6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2" name="Picture 4" descr="http://img.heartlight.org/ppt/john16_33-commun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85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908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236x/e6/2b/14/e62b144f93a519118ee538eb3737ec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0"/>
            <a:ext cx="12181699" cy="6846943"/>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p:cNvSpPr txBox="1">
            <a:spLocks noChangeArrowheads="1"/>
          </p:cNvSpPr>
          <p:nvPr/>
        </p:nvSpPr>
        <p:spPr bwMode="auto">
          <a:xfrm>
            <a:off x="0" y="1"/>
            <a:ext cx="12191999" cy="1938992"/>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AU"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Biondi" panose="02000505030000020004" pitchFamily="2" charset="0"/>
                <a:ea typeface="+mn-ea"/>
                <a:cs typeface="+mn-cs"/>
              </a:rPr>
              <a:t>DO THIS IN REMEMBRANCE OF ME.</a:t>
            </a:r>
            <a:endParaRPr kumimoji="0" lang="en-US" sz="6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Biondi" panose="02000505030000020004" pitchFamily="2" charset="0"/>
              <a:ea typeface="+mn-ea"/>
              <a:cs typeface="+mn-cs"/>
            </a:endParaRPr>
          </a:p>
        </p:txBody>
      </p:sp>
    </p:spTree>
    <p:extLst>
      <p:ext uri="{BB962C8B-B14F-4D97-AF65-F5344CB8AC3E}">
        <p14:creationId xmlns:p14="http://schemas.microsoft.com/office/powerpoint/2010/main" val="318575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6,042 Easter Sunday Stock Photos, Pictures &amp; Royalty-Free Images - iStock">
            <a:extLst>
              <a:ext uri="{FF2B5EF4-FFF2-40B4-BE49-F238E27FC236}">
                <a16:creationId xmlns:a16="http://schemas.microsoft.com/office/drawing/2014/main" id="{1FDA7551-BFEB-4EB4-9966-B193D613A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7A05A8-8403-4585-B229-FECD19920B1C}"/>
              </a:ext>
            </a:extLst>
          </p:cNvPr>
          <p:cNvSpPr txBox="1"/>
          <p:nvPr/>
        </p:nvSpPr>
        <p:spPr>
          <a:xfrm>
            <a:off x="0" y="0"/>
            <a:ext cx="12192000" cy="6370975"/>
          </a:xfrm>
          <a:prstGeom prst="rect">
            <a:avLst/>
          </a:prstGeom>
          <a:noFill/>
        </p:spPr>
        <p:txBody>
          <a:bodyPr wrap="square" rtlCol="0">
            <a:spAutoFit/>
          </a:bodyPr>
          <a:lstStyle/>
          <a:p>
            <a:pPr algn="ctr"/>
            <a:endParaRPr lang="en-US" sz="4000" dirty="0">
              <a:latin typeface="Bookman Old Style" panose="02050604050505020204" pitchFamily="18" charset="0"/>
            </a:endParaRPr>
          </a:p>
          <a:p>
            <a:pPr algn="ctr"/>
            <a:r>
              <a:rPr lang="en-US" sz="8000" dirty="0">
                <a:effectLst>
                  <a:outerShdw blurRad="38100" dist="38100" dir="2700000" algn="tl">
                    <a:srgbClr val="000000">
                      <a:alpha val="43137"/>
                    </a:srgbClr>
                  </a:outerShdw>
                </a:effectLst>
                <a:latin typeface="Bookman Old Style" panose="02050604050505020204" pitchFamily="18" charset="0"/>
              </a:rPr>
              <a:t>The Lord be with you</a:t>
            </a:r>
          </a:p>
          <a:p>
            <a:pPr algn="ctr"/>
            <a:endParaRPr lang="en-US" sz="8000" dirty="0">
              <a:effectLst>
                <a:outerShdw blurRad="38100" dist="38100" dir="2700000" algn="tl">
                  <a:srgbClr val="000000">
                    <a:alpha val="43137"/>
                  </a:srgbClr>
                </a:outerShdw>
              </a:effectLst>
              <a:latin typeface="Bookman Old Style" panose="02050604050505020204" pitchFamily="18" charset="0"/>
            </a:endParaRPr>
          </a:p>
          <a:p>
            <a:pPr algn="ctr"/>
            <a:endParaRPr lang="en-US" sz="3200" dirty="0">
              <a:latin typeface="Bookman Old Style" panose="02050604050505020204" pitchFamily="18" charset="0"/>
            </a:endParaRPr>
          </a:p>
          <a:p>
            <a:pPr algn="ctr"/>
            <a:endParaRPr lang="en-US" sz="3200" dirty="0">
              <a:latin typeface="Bookman Old Style" panose="02050604050505020204" pitchFamily="18" charset="0"/>
            </a:endParaRPr>
          </a:p>
          <a:p>
            <a:pPr algn="ctr"/>
            <a:endParaRPr lang="en-US" sz="3200" dirty="0">
              <a:latin typeface="Bookman Old Style" panose="02050604050505020204" pitchFamily="18" charset="0"/>
            </a:endParaRPr>
          </a:p>
          <a:p>
            <a:pPr algn="ctr"/>
            <a:endParaRPr lang="en-US" sz="3200" dirty="0">
              <a:latin typeface="Bookman Old Style" panose="02050604050505020204" pitchFamily="18" charset="0"/>
            </a:endParaRPr>
          </a:p>
          <a:p>
            <a:pPr algn="ctr"/>
            <a:r>
              <a:rPr lang="en-US" sz="8000" b="1" i="1" dirty="0">
                <a:effectLst>
                  <a:outerShdw blurRad="38100" dist="38100" dir="2700000" algn="tl">
                    <a:srgbClr val="000000">
                      <a:alpha val="43137"/>
                    </a:srgbClr>
                  </a:outerShdw>
                </a:effectLst>
                <a:latin typeface="Bookman Old Style" panose="02050604050505020204" pitchFamily="18" charset="0"/>
              </a:rPr>
              <a:t>And also with you</a:t>
            </a:r>
          </a:p>
        </p:txBody>
      </p:sp>
    </p:spTree>
    <p:extLst>
      <p:ext uri="{BB962C8B-B14F-4D97-AF65-F5344CB8AC3E}">
        <p14:creationId xmlns:p14="http://schemas.microsoft.com/office/powerpoint/2010/main" val="2314108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Slide Number Placeholder 3">
            <a:extLst>
              <a:ext uri="{FF2B5EF4-FFF2-40B4-BE49-F238E27FC236}">
                <a16:creationId xmlns:a16="http://schemas.microsoft.com/office/drawing/2014/main" id="{D21756CD-4C65-4202-872D-4EE5C560FF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14FA34-BA46-422E-A3BA-3D89BDDF2B94}" type="slidenum">
              <a:rPr lang="en-AU" altLang="en-US"/>
              <a:pPr eaLnBrk="1" hangingPunct="1"/>
              <a:t>50</a:t>
            </a:fld>
            <a:endParaRPr lang="en-AU" altLang="en-US" dirty="0"/>
          </a:p>
        </p:txBody>
      </p:sp>
      <p:sp>
        <p:nvSpPr>
          <p:cNvPr id="2051" name="Text Box 4">
            <a:extLst>
              <a:ext uri="{FF2B5EF4-FFF2-40B4-BE49-F238E27FC236}">
                <a16:creationId xmlns:a16="http://schemas.microsoft.com/office/drawing/2014/main" id="{7D0FC64A-F188-42CB-8ED3-8B8798EE4699}"/>
              </a:ext>
            </a:extLst>
          </p:cNvPr>
          <p:cNvSpPr txBox="1">
            <a:spLocks noChangeArrowheads="1"/>
          </p:cNvSpPr>
          <p:nvPr/>
        </p:nvSpPr>
        <p:spPr bwMode="auto">
          <a:xfrm>
            <a:off x="0" y="0"/>
            <a:ext cx="12192000" cy="647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200000"/>
              </a:lnSpc>
            </a:pPr>
            <a:endParaRPr lang="en-AU" altLang="en-US" sz="1600" b="1" dirty="0">
              <a:solidFill>
                <a:srgbClr val="FFFF00"/>
              </a:solidFill>
              <a:latin typeface="Bookman Old Style" panose="02050604050505020204" pitchFamily="18" charset="0"/>
            </a:endParaRPr>
          </a:p>
          <a:p>
            <a:pPr algn="ctr" eaLnBrk="1" hangingPunct="1">
              <a:lnSpc>
                <a:spcPct val="200000"/>
              </a:lnSpc>
            </a:pPr>
            <a:r>
              <a:rPr lang="en-AU" altLang="en-US" sz="4000" b="1" dirty="0">
                <a:solidFill>
                  <a:srgbClr val="FFFF00"/>
                </a:solidFill>
                <a:latin typeface="Bookman Old Style" panose="02050604050505020204" pitchFamily="18" charset="0"/>
              </a:rPr>
              <a:t>H</a:t>
            </a:r>
            <a:r>
              <a:rPr lang="en-AU" altLang="en-US" sz="4400" b="1" dirty="0">
                <a:solidFill>
                  <a:srgbClr val="FFFF00"/>
                </a:solidFill>
                <a:latin typeface="Bookman Old Style" panose="02050604050505020204" pitchFamily="18" charset="0"/>
              </a:rPr>
              <a:t>ere, Lord we take the broken bread</a:t>
            </a:r>
          </a:p>
          <a:p>
            <a:pPr algn="ctr" eaLnBrk="1" hangingPunct="1">
              <a:lnSpc>
                <a:spcPct val="200000"/>
              </a:lnSpc>
            </a:pPr>
            <a:r>
              <a:rPr lang="en-AU" altLang="en-US" sz="4400" b="1" dirty="0">
                <a:solidFill>
                  <a:srgbClr val="FFFF00"/>
                </a:solidFill>
                <a:latin typeface="Bookman Old Style" panose="02050604050505020204" pitchFamily="18" charset="0"/>
              </a:rPr>
              <a:t>And drink the wine, believing</a:t>
            </a:r>
          </a:p>
          <a:p>
            <a:pPr algn="ctr" eaLnBrk="1" hangingPunct="1">
              <a:lnSpc>
                <a:spcPct val="200000"/>
              </a:lnSpc>
            </a:pPr>
            <a:r>
              <a:rPr lang="en-AU" altLang="en-US" sz="4400" b="1" dirty="0">
                <a:solidFill>
                  <a:srgbClr val="FFFF00"/>
                </a:solidFill>
                <a:latin typeface="Bookman Old Style" panose="02050604050505020204" pitchFamily="18" charset="0"/>
              </a:rPr>
              <a:t>That by your life our souls are fed,</a:t>
            </a:r>
          </a:p>
          <a:p>
            <a:pPr algn="ctr" eaLnBrk="1" hangingPunct="1">
              <a:lnSpc>
                <a:spcPct val="200000"/>
              </a:lnSpc>
            </a:pPr>
            <a:r>
              <a:rPr lang="en-AU" altLang="en-US" sz="4400" b="1" dirty="0">
                <a:solidFill>
                  <a:srgbClr val="FFFF00"/>
                </a:solidFill>
                <a:latin typeface="Bookman Old Style" panose="02050604050505020204" pitchFamily="18" charset="0"/>
              </a:rPr>
              <a:t>Your parting gifts receiving.           </a:t>
            </a:r>
          </a:p>
          <a:p>
            <a:pPr algn="ctr" eaLnBrk="1" hangingPunct="1">
              <a:lnSpc>
                <a:spcPct val="20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1/2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Slide Number Placeholder 3">
            <a:extLst>
              <a:ext uri="{FF2B5EF4-FFF2-40B4-BE49-F238E27FC236}">
                <a16:creationId xmlns:a16="http://schemas.microsoft.com/office/drawing/2014/main" id="{FC93149C-B639-4E3A-A5BF-BB6288B854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938434-3F4B-4418-8E0F-AEDD839DA775}" type="slidenum">
              <a:rPr lang="en-AU" altLang="en-US"/>
              <a:pPr eaLnBrk="1" hangingPunct="1"/>
              <a:t>51</a:t>
            </a:fld>
            <a:endParaRPr lang="en-AU" altLang="en-US" dirty="0"/>
          </a:p>
        </p:txBody>
      </p:sp>
      <p:sp>
        <p:nvSpPr>
          <p:cNvPr id="3075" name="Text Box 4">
            <a:extLst>
              <a:ext uri="{FF2B5EF4-FFF2-40B4-BE49-F238E27FC236}">
                <a16:creationId xmlns:a16="http://schemas.microsoft.com/office/drawing/2014/main" id="{6C5B7B5B-F979-4A5A-9EDE-A60B28B86860}"/>
              </a:ext>
            </a:extLst>
          </p:cNvPr>
          <p:cNvSpPr txBox="1">
            <a:spLocks noChangeArrowheads="1"/>
          </p:cNvSpPr>
          <p:nvPr/>
        </p:nvSpPr>
        <p:spPr bwMode="auto">
          <a:xfrm>
            <a:off x="0" y="0"/>
            <a:ext cx="12192000" cy="647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200000"/>
              </a:lnSpc>
            </a:pPr>
            <a:endParaRPr lang="en-AU" altLang="en-US" sz="1600" b="1" dirty="0">
              <a:solidFill>
                <a:srgbClr val="FFFF00"/>
              </a:solidFill>
              <a:latin typeface="Bookman Old Style" panose="02050604050505020204" pitchFamily="18" charset="0"/>
            </a:endParaRPr>
          </a:p>
          <a:p>
            <a:pPr algn="ctr" eaLnBrk="1" hangingPunct="1">
              <a:lnSpc>
                <a:spcPct val="200000"/>
              </a:lnSpc>
            </a:pPr>
            <a:r>
              <a:rPr lang="en-AU" altLang="en-US" sz="4400" b="1" dirty="0">
                <a:solidFill>
                  <a:srgbClr val="FFFF00"/>
                </a:solidFill>
                <a:latin typeface="Bookman Old Style" panose="02050604050505020204" pitchFamily="18" charset="0"/>
              </a:rPr>
              <a:t>As You have given, so we would give</a:t>
            </a:r>
          </a:p>
          <a:p>
            <a:pPr algn="ctr" eaLnBrk="1" hangingPunct="1">
              <a:lnSpc>
                <a:spcPct val="200000"/>
              </a:lnSpc>
            </a:pPr>
            <a:r>
              <a:rPr lang="en-AU" altLang="en-US" sz="4400" b="1" dirty="0">
                <a:solidFill>
                  <a:srgbClr val="FFFF00"/>
                </a:solidFill>
                <a:latin typeface="Bookman Old Style" panose="02050604050505020204" pitchFamily="18" charset="0"/>
              </a:rPr>
              <a:t>Ourselves for others’ healing;</a:t>
            </a:r>
          </a:p>
          <a:p>
            <a:pPr algn="ctr" eaLnBrk="1" hangingPunct="1">
              <a:lnSpc>
                <a:spcPct val="200000"/>
              </a:lnSpc>
            </a:pPr>
            <a:r>
              <a:rPr lang="en-AU" altLang="en-US" sz="4400" b="1" dirty="0">
                <a:solidFill>
                  <a:srgbClr val="FFFF00"/>
                </a:solidFill>
                <a:latin typeface="Bookman Old Style" panose="02050604050505020204" pitchFamily="18" charset="0"/>
              </a:rPr>
              <a:t>As You have lived, so we would live</a:t>
            </a:r>
          </a:p>
          <a:p>
            <a:pPr algn="ctr" eaLnBrk="1" hangingPunct="1">
              <a:lnSpc>
                <a:spcPct val="200000"/>
              </a:lnSpc>
            </a:pPr>
            <a:r>
              <a:rPr lang="en-AU" altLang="en-US" sz="4400" b="1" dirty="0">
                <a:solidFill>
                  <a:srgbClr val="FFFF00"/>
                </a:solidFill>
                <a:latin typeface="Bookman Old Style" panose="02050604050505020204" pitchFamily="18" charset="0"/>
              </a:rPr>
              <a:t>The Father’s love revealing.            </a:t>
            </a:r>
          </a:p>
          <a:p>
            <a:pPr algn="ctr" eaLnBrk="1" hangingPunct="1">
              <a:lnSpc>
                <a:spcPct val="20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2/2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136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53073459-713C-4110-A73F-0DAA3ED11A9C}"/>
              </a:ext>
            </a:extLst>
          </p:cNvPr>
          <p:cNvSpPr txBox="1">
            <a:spLocks noChangeArrowheads="1"/>
          </p:cNvSpPr>
          <p:nvPr/>
        </p:nvSpPr>
        <p:spPr bwMode="auto">
          <a:xfrm>
            <a:off x="0" y="0"/>
            <a:ext cx="12192000" cy="6744988"/>
          </a:xfrm>
          <a:prstGeom prst="rect">
            <a:avLst/>
          </a:prstGeom>
          <a:noFill/>
          <a:ln w="9525">
            <a:noFill/>
            <a:miter lim="800000"/>
            <a:headEnd/>
            <a:tailEnd/>
          </a:ln>
          <a:effectLst/>
        </p:spPr>
        <p:txBody>
          <a:bodyPr wrap="square">
            <a:spAutoFit/>
          </a:bodyPr>
          <a:lstStyle/>
          <a:p>
            <a:pPr algn="ctr">
              <a:lnSpc>
                <a:spcPct val="150000"/>
              </a:lnSpc>
            </a:pPr>
            <a:endParaRPr lang="en-AU" sz="4000" b="1" dirty="0">
              <a:solidFill>
                <a:schemeClr val="bg1"/>
              </a:solidFill>
              <a:effectLst>
                <a:outerShdw blurRad="38100" dist="38100" dir="2700000" algn="tl">
                  <a:srgbClr val="000000"/>
                </a:outerShdw>
              </a:effectLst>
              <a:latin typeface="Bookman Old Style" pitchFamily="18" charset="0"/>
            </a:endParaRP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Holy, holy, holy Lord,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God of power and might,</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Heaven and earth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are full of your glory.</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Hosanna in the highest.</a:t>
            </a:r>
          </a:p>
          <a:p>
            <a:pPr algn="ctr">
              <a:lnSpc>
                <a:spcPct val="150000"/>
              </a:lnSpc>
            </a:pPr>
            <a:endParaRPr lang="en-AU" sz="3200" b="1" dirty="0">
              <a:solidFill>
                <a:schemeClr val="bg1"/>
              </a:solidFill>
              <a:effectLst>
                <a:outerShdw blurRad="38100" dist="38100" dir="2700000" algn="tl">
                  <a:srgbClr val="000000"/>
                </a:outerShdw>
              </a:effectLst>
              <a:latin typeface="Bookman Old Style" pitchFamily="18" charset="0"/>
            </a:endParaRPr>
          </a:p>
        </p:txBody>
      </p:sp>
    </p:spTree>
    <p:extLst>
      <p:ext uri="{BB962C8B-B14F-4D97-AF65-F5344CB8AC3E}">
        <p14:creationId xmlns:p14="http://schemas.microsoft.com/office/powerpoint/2010/main" val="1418589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A9CFC0-E2F7-4007-90D2-D74963BF99B1}"/>
              </a:ext>
            </a:extLst>
          </p:cNvPr>
          <p:cNvSpPr txBox="1"/>
          <p:nvPr/>
        </p:nvSpPr>
        <p:spPr>
          <a:xfrm>
            <a:off x="0" y="0"/>
            <a:ext cx="12192000" cy="4678204"/>
          </a:xfrm>
          <a:prstGeom prst="rect">
            <a:avLst/>
          </a:prstGeom>
          <a:noFill/>
        </p:spPr>
        <p:txBody>
          <a:bodyPr wrap="square" rtlCol="0">
            <a:spAutoFit/>
          </a:bodyPr>
          <a:lstStyle/>
          <a:p>
            <a:pPr algn="ctr">
              <a:lnSpc>
                <a:spcPct val="150000"/>
              </a:lnSpc>
            </a:pPr>
            <a:endParaRPr lang="en-AU" sz="4000" b="1" dirty="0">
              <a:solidFill>
                <a:schemeClr val="bg1"/>
              </a:solidFill>
              <a:effectLst>
                <a:outerShdw blurRad="38100" dist="38100" dir="2700000" algn="tl">
                  <a:srgbClr val="000000"/>
                </a:outerShdw>
              </a:effectLst>
              <a:latin typeface="Bookman Old Style" pitchFamily="18" charset="0"/>
            </a:endParaRP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Blessed is He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who comes in the name of the Lord.</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Hosanna in the highest.</a:t>
            </a:r>
            <a:endParaRPr lang="en-US" sz="4400" b="1" dirty="0">
              <a:solidFill>
                <a:schemeClr val="bg1"/>
              </a:solidFill>
              <a:effectLst>
                <a:outerShdw blurRad="38100" dist="38100" dir="2700000" algn="tl">
                  <a:srgbClr val="000000"/>
                </a:outerShdw>
              </a:effectLst>
              <a:latin typeface="Bookman Old Style" pitchFamily="18" charset="0"/>
            </a:endParaRPr>
          </a:p>
          <a:p>
            <a:endParaRPr lang="en-AU" sz="4000" dirty="0"/>
          </a:p>
        </p:txBody>
      </p:sp>
    </p:spTree>
    <p:extLst>
      <p:ext uri="{BB962C8B-B14F-4D97-AF65-F5344CB8AC3E}">
        <p14:creationId xmlns:p14="http://schemas.microsoft.com/office/powerpoint/2010/main" val="2167308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542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830226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082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racepresyork.org/wp-content/uploads/2016/01/firstcommun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1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assing the peace image">
            <a:extLst>
              <a:ext uri="{FF2B5EF4-FFF2-40B4-BE49-F238E27FC236}">
                <a16:creationId xmlns:a16="http://schemas.microsoft.com/office/drawing/2014/main" id="{177ACDBA-949E-4E8A-BF2C-247C55FED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07" y="-261257"/>
            <a:ext cx="12935413" cy="72716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F75E10-DB38-46A1-876B-20AA814E61BF}"/>
              </a:ext>
            </a:extLst>
          </p:cNvPr>
          <p:cNvSpPr txBox="1"/>
          <p:nvPr/>
        </p:nvSpPr>
        <p:spPr>
          <a:xfrm>
            <a:off x="0" y="258792"/>
            <a:ext cx="12192000" cy="6678751"/>
          </a:xfrm>
          <a:prstGeom prst="rect">
            <a:avLst/>
          </a:prstGeom>
          <a:noFill/>
        </p:spPr>
        <p:txBody>
          <a:bodyPr wrap="square" rtlCol="0">
            <a:spAutoFit/>
          </a:bodyPr>
          <a:lstStyle/>
          <a:p>
            <a:pPr algn="ctr"/>
            <a:r>
              <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rPr>
              <a:t>          Let us </a:t>
            </a:r>
          </a:p>
          <a:p>
            <a:pPr algn="ctr"/>
            <a:endPar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44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r>
              <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rPr>
              <a:t>pass the peace</a:t>
            </a:r>
            <a:endParaRPr lang="en-AU"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037085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813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D64C86BF-192E-41AD-AD81-B2C3D5F9CFD3}"/>
              </a:ext>
            </a:extLst>
          </p:cNvPr>
          <p:cNvSpPr txBox="1">
            <a:spLocks noChangeArrowheads="1"/>
          </p:cNvSpPr>
          <p:nvPr/>
        </p:nvSpPr>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Thine be the glory,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risen, conquering Son;</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endless is the victory,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Thou o'er death hast won;</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angels in bright raiment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rolled the stone away,</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kept the folded grave clothes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where thy body lay.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28249147-1C2D-4A9B-9600-E65606E84E94}"/>
              </a:ext>
            </a:extLst>
          </p:cNvPr>
          <p:cNvSpPr txBox="1">
            <a:spLocks noChangeArrowheads="1"/>
          </p:cNvSpPr>
          <p:nvPr/>
        </p:nvSpPr>
        <p:spPr bwMode="auto">
          <a:xfrm>
            <a:off x="0" y="1"/>
            <a:ext cx="1219200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40000"/>
              </a:lnSpc>
              <a:spcBef>
                <a:spcPct val="0"/>
              </a:spcBef>
              <a:buFontTx/>
              <a:buNone/>
            </a:pPr>
            <a:endParaRPr lang="en-US" altLang="en-US" sz="2000" b="1" i="1" dirty="0">
              <a:solidFill>
                <a:schemeClr val="bg1"/>
              </a:solidFill>
              <a:latin typeface="Bookman Old Style" panose="02050604050505020204" pitchFamily="18" charset="0"/>
            </a:endParaRPr>
          </a:p>
          <a:p>
            <a:pPr algn="ctr" eaLnBrk="1" hangingPunct="1">
              <a:lnSpc>
                <a:spcPct val="200000"/>
              </a:lnSpc>
              <a:spcBef>
                <a:spcPct val="0"/>
              </a:spcBef>
              <a:buFontTx/>
              <a:buNone/>
            </a:pPr>
            <a:r>
              <a:rPr lang="en-US" altLang="en-US" sz="4000" b="1" i="1" dirty="0">
                <a:solidFill>
                  <a:schemeClr val="bg1"/>
                </a:solidFill>
                <a:latin typeface="Bookman Old Style" panose="02050604050505020204" pitchFamily="18" charset="0"/>
              </a:rPr>
              <a:t>Thine be the glory, </a:t>
            </a:r>
          </a:p>
          <a:p>
            <a:pPr algn="ctr" eaLnBrk="1" hangingPunct="1">
              <a:lnSpc>
                <a:spcPct val="200000"/>
              </a:lnSpc>
              <a:spcBef>
                <a:spcPct val="0"/>
              </a:spcBef>
              <a:buFontTx/>
              <a:buNone/>
            </a:pPr>
            <a:r>
              <a:rPr lang="en-US" altLang="en-US" sz="4000" b="1" i="1" dirty="0">
                <a:solidFill>
                  <a:schemeClr val="bg1"/>
                </a:solidFill>
                <a:latin typeface="Bookman Old Style" panose="02050604050505020204" pitchFamily="18" charset="0"/>
              </a:rPr>
              <a:t>Risen conquering Son,</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Endless is the vict'ry, </a:t>
            </a:r>
          </a:p>
          <a:p>
            <a:pPr algn="ctr" eaLnBrk="1" hangingPunct="1">
              <a:lnSpc>
                <a:spcPct val="200000"/>
              </a:lnSpc>
              <a:spcBef>
                <a:spcPct val="0"/>
              </a:spcBef>
              <a:buFontTx/>
              <a:buNone/>
            </a:pPr>
            <a:r>
              <a:rPr lang="en-US" altLang="en-US" sz="4000" b="1" i="1" dirty="0">
                <a:solidFill>
                  <a:schemeClr val="bg1"/>
                </a:solidFill>
                <a:latin typeface="Bookman Old Style" panose="02050604050505020204" pitchFamily="18" charset="0"/>
              </a:rPr>
              <a:t>Thou o'er death hast won.</a:t>
            </a:r>
            <a:endParaRPr lang="en-US" altLang="en-US" sz="4000" b="1" dirty="0">
              <a:latin typeface="Bookman Old Style" panose="020506040505050202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8727DAAC-115C-4A1F-9A9E-7E14E61C9D20}"/>
              </a:ext>
            </a:extLst>
          </p:cNvPr>
          <p:cNvSpPr txBox="1">
            <a:spLocks noChangeArrowheads="1"/>
          </p:cNvSpPr>
          <p:nvPr/>
        </p:nvSpPr>
        <p:spPr bwMode="auto">
          <a:xfrm>
            <a:off x="0" y="0"/>
            <a:ext cx="12192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Lo! Jesus meets us,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risen from the tomb;</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Lovingly He greets us,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scatters fear and gloom;</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let the Church with gladness,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hymns of triumph sing;</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for her Lord now liveth,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death hath lost its sting.</a:t>
            </a:r>
            <a:r>
              <a:rPr lang="en-US" altLang="en-US" sz="4000" b="1" dirty="0">
                <a:solidFill>
                  <a:schemeClr val="bg1"/>
                </a:solidFill>
              </a:rPr>
              <a:t> </a:t>
            </a:r>
            <a:endParaRPr lang="en-US" altLang="en-US" sz="4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A198AB54-1440-4F51-AC05-262C79063AEE}"/>
              </a:ext>
            </a:extLst>
          </p:cNvPr>
          <p:cNvSpPr txBox="1">
            <a:spLocks noChangeArrowheads="1"/>
          </p:cNvSpPr>
          <p:nvPr/>
        </p:nvSpPr>
        <p:spPr bwMode="auto">
          <a:xfrm>
            <a:off x="0" y="14289"/>
            <a:ext cx="1219200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40000"/>
              </a:lnSpc>
              <a:spcBef>
                <a:spcPct val="0"/>
              </a:spcBef>
              <a:buFontTx/>
              <a:buNone/>
            </a:pPr>
            <a:endParaRPr lang="en-US" altLang="en-US" sz="2000" b="1" i="1" dirty="0">
              <a:solidFill>
                <a:schemeClr val="bg1"/>
              </a:solidFill>
              <a:latin typeface="Bookman Old Style" panose="02050604050505020204" pitchFamily="18" charset="0"/>
            </a:endParaRPr>
          </a:p>
          <a:p>
            <a:pPr algn="ctr" eaLnBrk="1" hangingPunct="1">
              <a:lnSpc>
                <a:spcPct val="200000"/>
              </a:lnSpc>
              <a:spcBef>
                <a:spcPct val="0"/>
              </a:spcBef>
              <a:buFontTx/>
              <a:buNone/>
            </a:pPr>
            <a:r>
              <a:rPr lang="en-US" altLang="en-US" sz="4000" b="1" i="1" dirty="0">
                <a:solidFill>
                  <a:schemeClr val="bg1"/>
                </a:solidFill>
                <a:latin typeface="Bookman Old Style" panose="02050604050505020204" pitchFamily="18" charset="0"/>
              </a:rPr>
              <a:t>Thine be the glory, </a:t>
            </a:r>
          </a:p>
          <a:p>
            <a:pPr algn="ctr" eaLnBrk="1" hangingPunct="1">
              <a:lnSpc>
                <a:spcPct val="200000"/>
              </a:lnSpc>
              <a:spcBef>
                <a:spcPct val="0"/>
              </a:spcBef>
              <a:buFontTx/>
              <a:buNone/>
            </a:pPr>
            <a:r>
              <a:rPr lang="en-US" altLang="en-US" sz="4000" b="1" i="1" dirty="0">
                <a:solidFill>
                  <a:schemeClr val="bg1"/>
                </a:solidFill>
                <a:latin typeface="Bookman Old Style" panose="02050604050505020204" pitchFamily="18" charset="0"/>
              </a:rPr>
              <a:t>Risen conquering Son,</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Endless is the vict'ry, </a:t>
            </a:r>
          </a:p>
          <a:p>
            <a:pPr algn="ctr" eaLnBrk="1" hangingPunct="1">
              <a:lnSpc>
                <a:spcPct val="200000"/>
              </a:lnSpc>
              <a:spcBef>
                <a:spcPct val="0"/>
              </a:spcBef>
              <a:buFontTx/>
              <a:buNone/>
            </a:pPr>
            <a:r>
              <a:rPr lang="en-US" altLang="en-US" sz="4000" b="1" i="1" dirty="0">
                <a:solidFill>
                  <a:schemeClr val="bg1"/>
                </a:solidFill>
                <a:latin typeface="Bookman Old Style" panose="02050604050505020204" pitchFamily="18" charset="0"/>
              </a:rPr>
              <a:t>Thou o'er death hast won.</a:t>
            </a:r>
            <a:endParaRPr lang="en-US" altLang="en-US" sz="4000" dirty="0">
              <a:latin typeface="Bookman Old Style" panose="020506040505050202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0D7AB67A-4BBC-4CC7-A695-66F14CAF8C51}"/>
              </a:ext>
            </a:extLst>
          </p:cNvPr>
          <p:cNvSpPr txBox="1">
            <a:spLocks noChangeArrowheads="1"/>
          </p:cNvSpPr>
          <p:nvPr/>
        </p:nvSpPr>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No more we doubt Thee,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glorious Prince of life;</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life is naught without Thee;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aid us in our strife;</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make us more than conquerors,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through Thy deathless love:</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bring us safe through Jordan </a:t>
            </a:r>
          </a:p>
          <a:p>
            <a:pPr algn="ctr" eaLnBrk="1" hangingPunct="1">
              <a:lnSpc>
                <a:spcPct val="140000"/>
              </a:lnSpc>
              <a:spcBef>
                <a:spcPct val="0"/>
              </a:spcBef>
              <a:buFontTx/>
              <a:buNone/>
            </a:pPr>
            <a:r>
              <a:rPr lang="en-US" altLang="en-US" sz="4000" b="1" dirty="0">
                <a:solidFill>
                  <a:schemeClr val="bg1"/>
                </a:solidFill>
                <a:latin typeface="Bookman Old Style" panose="02050604050505020204" pitchFamily="18" charset="0"/>
              </a:rPr>
              <a:t>to Thy home above. </a:t>
            </a:r>
            <a:endParaRPr lang="en-US" altLang="en-US" sz="4000" b="1" dirty="0">
              <a:latin typeface="Bookman Old Style" panose="020506040505050202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F2DFF23C-AE9F-46CD-8EFD-C4B7E828A139}"/>
              </a:ext>
            </a:extLst>
          </p:cNvPr>
          <p:cNvSpPr txBox="1">
            <a:spLocks noChangeArrowheads="1"/>
          </p:cNvSpPr>
          <p:nvPr/>
        </p:nvSpPr>
        <p:spPr bwMode="auto">
          <a:xfrm>
            <a:off x="0" y="1"/>
            <a:ext cx="12192000"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0"/>
              </a:spcBef>
              <a:buFontTx/>
              <a:buNone/>
            </a:pPr>
            <a:endParaRPr lang="en-US" altLang="en-US" sz="2000" b="1" i="1" dirty="0">
              <a:solidFill>
                <a:schemeClr val="bg1"/>
              </a:solidFill>
              <a:latin typeface="Bookman Old Style" panose="02050604050505020204" pitchFamily="18" charset="0"/>
            </a:endParaRPr>
          </a:p>
          <a:p>
            <a:pPr algn="ctr" eaLnBrk="1" hangingPunct="1">
              <a:lnSpc>
                <a:spcPct val="200000"/>
              </a:lnSpc>
              <a:spcBef>
                <a:spcPct val="0"/>
              </a:spcBef>
              <a:buFontTx/>
              <a:buNone/>
            </a:pPr>
            <a:r>
              <a:rPr lang="en-US" altLang="en-US" sz="4000" b="1" i="1" dirty="0">
                <a:solidFill>
                  <a:schemeClr val="bg1"/>
                </a:solidFill>
                <a:latin typeface="Bookman Old Style" panose="02050604050505020204" pitchFamily="18" charset="0"/>
              </a:rPr>
              <a:t>Thine be the glory, </a:t>
            </a:r>
          </a:p>
          <a:p>
            <a:pPr algn="ctr" eaLnBrk="1" hangingPunct="1">
              <a:lnSpc>
                <a:spcPct val="200000"/>
              </a:lnSpc>
              <a:spcBef>
                <a:spcPct val="0"/>
              </a:spcBef>
              <a:buFontTx/>
              <a:buNone/>
            </a:pPr>
            <a:r>
              <a:rPr lang="en-US" altLang="en-US" sz="4000" b="1" i="1" dirty="0">
                <a:solidFill>
                  <a:schemeClr val="bg1"/>
                </a:solidFill>
                <a:latin typeface="Bookman Old Style" panose="02050604050505020204" pitchFamily="18" charset="0"/>
              </a:rPr>
              <a:t>Risen conquering Son,</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Endless is the vict'ry, </a:t>
            </a:r>
          </a:p>
          <a:p>
            <a:pPr algn="ctr" eaLnBrk="1" hangingPunct="1">
              <a:lnSpc>
                <a:spcPct val="200000"/>
              </a:lnSpc>
              <a:spcBef>
                <a:spcPct val="0"/>
              </a:spcBef>
              <a:buFontTx/>
              <a:buNone/>
            </a:pPr>
            <a:r>
              <a:rPr lang="en-US" altLang="en-US" sz="4000" b="1" i="1" dirty="0">
                <a:solidFill>
                  <a:schemeClr val="bg1"/>
                </a:solidFill>
                <a:latin typeface="Bookman Old Style" panose="02050604050505020204" pitchFamily="18" charset="0"/>
              </a:rPr>
              <a:t>Thou o'er death hast won.</a:t>
            </a:r>
            <a:br>
              <a:rPr lang="en-US" altLang="en-US" sz="4000" b="1" dirty="0">
                <a:solidFill>
                  <a:schemeClr val="bg1"/>
                </a:solidFill>
                <a:latin typeface="Bookman Old Style" panose="02050604050505020204" pitchFamily="18" charset="0"/>
              </a:rPr>
            </a:br>
            <a:r>
              <a:rPr lang="en-US" altLang="en-US" sz="1800" b="1" dirty="0">
                <a:solidFill>
                  <a:schemeClr val="bg1"/>
                </a:solidFill>
              </a:rPr>
              <a:t>Words: Edmond Budry (1854-1932), 1884;</a:t>
            </a:r>
            <a:br>
              <a:rPr lang="en-US" altLang="en-US" sz="1800" b="1" dirty="0">
                <a:solidFill>
                  <a:schemeClr val="bg1"/>
                </a:solidFill>
              </a:rPr>
            </a:br>
            <a:r>
              <a:rPr lang="en-US" altLang="en-US" sz="1800" b="1" dirty="0">
                <a:solidFill>
                  <a:schemeClr val="bg1"/>
                </a:solidFill>
              </a:rPr>
              <a:t>trans. Richard Hoyle (1875-1939), 1923;</a:t>
            </a:r>
            <a:r>
              <a:rPr lang="en-US" altLang="en-US" sz="1800" dirty="0">
                <a:solidFill>
                  <a:schemeClr val="bg1"/>
                </a:solidFill>
              </a:rPr>
              <a:t> </a:t>
            </a:r>
            <a:endParaRPr lang="en-US" altLang="en-US" sz="1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589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llelujah: Inspired by Jeff Buckley &amp; Leonard Cohen by Jeremy on Amazon  Music - Amazon.com">
            <a:extLst>
              <a:ext uri="{FF2B5EF4-FFF2-40B4-BE49-F238E27FC236}">
                <a16:creationId xmlns:a16="http://schemas.microsoft.com/office/drawing/2014/main" id="{2B730DC1-39F2-4447-94D3-E88477FEA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
            <a:ext cx="12192000" cy="686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924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rtual Morning Tea – Tourism Network Yarra Valley">
            <a:extLst>
              <a:ext uri="{FF2B5EF4-FFF2-40B4-BE49-F238E27FC236}">
                <a16:creationId xmlns:a16="http://schemas.microsoft.com/office/drawing/2014/main" id="{E723CF58-D4B6-4CE6-8352-7F8F77FD1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B095E0-1B9E-4E42-B7E6-DB4D6AF758F8}"/>
              </a:ext>
            </a:extLst>
          </p:cNvPr>
          <p:cNvSpPr txBox="1"/>
          <p:nvPr/>
        </p:nvSpPr>
        <p:spPr>
          <a:xfrm>
            <a:off x="386080" y="426720"/>
            <a:ext cx="3596640" cy="1569660"/>
          </a:xfrm>
          <a:prstGeom prst="rect">
            <a:avLst/>
          </a:prstGeom>
          <a:noFill/>
        </p:spPr>
        <p:txBody>
          <a:bodyPr wrap="square" rtlCol="0">
            <a:spAutoFit/>
          </a:bodyPr>
          <a:lstStyle/>
          <a:p>
            <a:r>
              <a:rPr lang="en-US" sz="9600" b="1" dirty="0">
                <a:solidFill>
                  <a:srgbClr val="FFC000"/>
                </a:solidFill>
                <a:effectLst>
                  <a:outerShdw blurRad="38100" dist="38100" dir="2700000" algn="tl">
                    <a:srgbClr val="000000">
                      <a:alpha val="43137"/>
                    </a:srgbClr>
                  </a:outerShdw>
                </a:effectLst>
                <a:latin typeface="Algerian" panose="04020705040A02060702" pitchFamily="82" charset="0"/>
              </a:rPr>
              <a:t>Good </a:t>
            </a:r>
            <a:endParaRPr lang="en-AU" sz="9600" b="1" dirty="0">
              <a:solidFill>
                <a:srgbClr val="FFC000"/>
              </a:solidFill>
              <a:effectLst>
                <a:outerShdw blurRad="38100" dist="38100" dir="2700000" algn="tl">
                  <a:srgbClr val="000000">
                    <a:alpha val="43137"/>
                  </a:srgbClr>
                </a:outerShdw>
              </a:effectLst>
              <a:latin typeface="Algerian" panose="04020705040A02060702" pitchFamily="82" charset="0"/>
            </a:endParaRPr>
          </a:p>
        </p:txBody>
      </p:sp>
      <p:sp>
        <p:nvSpPr>
          <p:cNvPr id="3" name="TextBox 2">
            <a:extLst>
              <a:ext uri="{FF2B5EF4-FFF2-40B4-BE49-F238E27FC236}">
                <a16:creationId xmlns:a16="http://schemas.microsoft.com/office/drawing/2014/main" id="{D162E4D7-39CC-4ADA-8B17-4A498B6DA7DB}"/>
              </a:ext>
            </a:extLst>
          </p:cNvPr>
          <p:cNvSpPr txBox="1"/>
          <p:nvPr/>
        </p:nvSpPr>
        <p:spPr>
          <a:xfrm>
            <a:off x="7254240" y="426720"/>
            <a:ext cx="4937760" cy="1446550"/>
          </a:xfrm>
          <a:prstGeom prst="rect">
            <a:avLst/>
          </a:prstGeom>
          <a:noFill/>
        </p:spPr>
        <p:txBody>
          <a:bodyPr wrap="square" rtlCol="0">
            <a:spAutoFit/>
          </a:bodyPr>
          <a:lstStyle/>
          <a:p>
            <a:r>
              <a:rPr lang="en-US" sz="8800" b="1" dirty="0">
                <a:solidFill>
                  <a:srgbClr val="FFC000"/>
                </a:solidFill>
                <a:effectLst>
                  <a:outerShdw blurRad="38100" dist="38100" dir="2700000" algn="tl">
                    <a:srgbClr val="000000">
                      <a:alpha val="43137"/>
                    </a:srgbClr>
                  </a:outerShdw>
                </a:effectLst>
                <a:latin typeface="Algerian" panose="04020705040A02060702" pitchFamily="82" charset="0"/>
              </a:rPr>
              <a:t>Morning</a:t>
            </a:r>
            <a:endParaRPr lang="en-AU" sz="8800" b="1" dirty="0">
              <a:solidFill>
                <a:srgbClr val="FFC000"/>
              </a:solidFill>
              <a:effectLst>
                <a:outerShdw blurRad="38100" dist="38100" dir="2700000" algn="tl">
                  <a:srgbClr val="000000">
                    <a:alpha val="43137"/>
                  </a:srgbClr>
                </a:outerShdw>
              </a:effectLst>
              <a:latin typeface="Algerian" panose="04020705040A02060702" pitchFamily="82" charset="0"/>
            </a:endParaRPr>
          </a:p>
        </p:txBody>
      </p:sp>
      <p:sp>
        <p:nvSpPr>
          <p:cNvPr id="4" name="TextBox 3">
            <a:extLst>
              <a:ext uri="{FF2B5EF4-FFF2-40B4-BE49-F238E27FC236}">
                <a16:creationId xmlns:a16="http://schemas.microsoft.com/office/drawing/2014/main" id="{8F6EEA0A-C30C-4D7E-B1E0-5E3D181054B3}"/>
              </a:ext>
            </a:extLst>
          </p:cNvPr>
          <p:cNvSpPr txBox="1"/>
          <p:nvPr/>
        </p:nvSpPr>
        <p:spPr>
          <a:xfrm>
            <a:off x="1076960" y="5283200"/>
            <a:ext cx="9895840" cy="1446550"/>
          </a:xfrm>
          <a:prstGeom prst="rect">
            <a:avLst/>
          </a:prstGeom>
          <a:noFill/>
        </p:spPr>
        <p:txBody>
          <a:bodyPr wrap="square" rtlCol="0">
            <a:spAutoFit/>
          </a:bodyPr>
          <a:lstStyle/>
          <a:p>
            <a:pPr algn="ctr"/>
            <a:r>
              <a:rPr lang="en-US" sz="8800" b="1" dirty="0">
                <a:solidFill>
                  <a:srgbClr val="FFC000"/>
                </a:solidFill>
                <a:effectLst>
                  <a:outerShdw blurRad="38100" dist="38100" dir="2700000" algn="tl">
                    <a:srgbClr val="000000">
                      <a:alpha val="43137"/>
                    </a:srgbClr>
                  </a:outerShdw>
                </a:effectLst>
                <a:latin typeface="Algerian" panose="04020705040A02060702" pitchFamily="82" charset="0"/>
              </a:rPr>
              <a:t>CHRIST IS Risen</a:t>
            </a:r>
            <a:endParaRPr lang="en-AU" sz="8800" b="1" dirty="0">
              <a:solidFill>
                <a:srgbClr val="FFC000"/>
              </a:solidFill>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89763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6E1F2A-2462-4E58-B490-72659DADB805}"/>
              </a:ext>
            </a:extLst>
          </p:cNvPr>
          <p:cNvSpPr txBox="1"/>
          <p:nvPr/>
        </p:nvSpPr>
        <p:spPr>
          <a:xfrm>
            <a:off x="2721429" y="1371600"/>
            <a:ext cx="5181600" cy="923330"/>
          </a:xfrm>
          <a:prstGeom prst="rect">
            <a:avLst/>
          </a:prstGeom>
          <a:noFill/>
        </p:spPr>
        <p:txBody>
          <a:bodyPr wrap="square" rtlCol="0">
            <a:spAutoFit/>
          </a:bodyPr>
          <a:lstStyle/>
          <a:p>
            <a:r>
              <a:rPr lang="en-US" sz="5400" dirty="0"/>
              <a:t>Keith Green song</a:t>
            </a:r>
            <a:endParaRPr lang="en-AU" sz="5400" dirty="0"/>
          </a:p>
        </p:txBody>
      </p:sp>
    </p:spTree>
    <p:extLst>
      <p:ext uri="{BB962C8B-B14F-4D97-AF65-F5344CB8AC3E}">
        <p14:creationId xmlns:p14="http://schemas.microsoft.com/office/powerpoint/2010/main" val="231194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07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ECE4DA31-E333-4BEF-B400-193E87B43306}"/>
              </a:ext>
            </a:extLst>
          </p:cNvPr>
          <p:cNvSpPr txBox="1">
            <a:spLocks noChangeArrowheads="1"/>
          </p:cNvSpPr>
          <p:nvPr/>
        </p:nvSpPr>
        <p:spPr bwMode="auto">
          <a:xfrm>
            <a:off x="0" y="0"/>
            <a:ext cx="12192000" cy="491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5000"/>
              </a:lnSpc>
            </a:pPr>
            <a:r>
              <a:rPr lang="en-US" altLang="en-US" sz="4000" b="1" dirty="0">
                <a:solidFill>
                  <a:srgbClr val="FFFF00"/>
                </a:solidFill>
                <a:latin typeface="Bookman Old Style" panose="02050604050505020204" pitchFamily="18" charset="0"/>
              </a:rPr>
              <a:t>1 Keep me safe, O God, </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for in You I take refuge.</a:t>
            </a:r>
          </a:p>
          <a:p>
            <a:pPr algn="ctr">
              <a:lnSpc>
                <a:spcPct val="135000"/>
              </a:lnSpc>
            </a:pPr>
            <a:r>
              <a:rPr lang="en-US" altLang="en-US" b="1" dirty="0">
                <a:solidFill>
                  <a:srgbClr val="FFFF00"/>
                </a:solidFill>
                <a:latin typeface="Bookman Old Style" panose="02050604050505020204" pitchFamily="18" charset="0"/>
              </a:rPr>
              <a:t>  </a:t>
            </a:r>
          </a:p>
          <a:p>
            <a:pPr algn="ctr">
              <a:lnSpc>
                <a:spcPct val="135000"/>
              </a:lnSpc>
            </a:pPr>
            <a:endParaRPr lang="en-US" altLang="en-US" b="1" dirty="0">
              <a:solidFill>
                <a:srgbClr val="FFFF00"/>
              </a:solidFill>
              <a:latin typeface="Bookman Old Style" panose="02050604050505020204" pitchFamily="18" charset="0"/>
            </a:endParaRPr>
          </a:p>
          <a:p>
            <a:pPr algn="ctr">
              <a:lnSpc>
                <a:spcPct val="135000"/>
              </a:lnSpc>
            </a:pPr>
            <a:r>
              <a:rPr lang="en-US" altLang="en-US" sz="4000" b="1" i="1" dirty="0">
                <a:solidFill>
                  <a:srgbClr val="FFFF00"/>
                </a:solidFill>
                <a:latin typeface="Bookman Old Style" panose="02050604050505020204" pitchFamily="18" charset="0"/>
              </a:rPr>
              <a:t>2 I said to the LORD, </a:t>
            </a:r>
          </a:p>
          <a:p>
            <a:pPr algn="ctr">
              <a:lnSpc>
                <a:spcPct val="135000"/>
              </a:lnSpc>
            </a:pPr>
            <a:r>
              <a:rPr lang="en-US" altLang="en-US" sz="4000" b="1" i="1" dirty="0">
                <a:solidFill>
                  <a:srgbClr val="FFFF00"/>
                </a:solidFill>
                <a:latin typeface="Bookman Old Style" panose="02050604050505020204" pitchFamily="18" charset="0"/>
              </a:rPr>
              <a:t>"You are my Lord; </a:t>
            </a:r>
            <a:br>
              <a:rPr lang="en-US" altLang="en-US" sz="4000" b="1" i="1" dirty="0">
                <a:solidFill>
                  <a:srgbClr val="FFFF00"/>
                </a:solidFill>
                <a:latin typeface="Bookman Old Style" panose="02050604050505020204" pitchFamily="18" charset="0"/>
              </a:rPr>
            </a:br>
            <a:r>
              <a:rPr lang="en-US" altLang="en-US" sz="4000" b="1" i="1" dirty="0">
                <a:solidFill>
                  <a:srgbClr val="FFFF00"/>
                </a:solidFill>
                <a:latin typeface="Bookman Old Style" panose="02050604050505020204" pitchFamily="18" charset="0"/>
              </a:rPr>
              <a:t>apart from You I have no good thing"</a:t>
            </a:r>
            <a:endParaRPr lang="en-US" altLang="en-US" sz="4000" b="1" i="1" dirty="0">
              <a:solidFill>
                <a:srgbClr val="FFFF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2252</Words>
  <Application>Microsoft Office PowerPoint</Application>
  <PresentationFormat>Widescreen</PresentationFormat>
  <Paragraphs>189</Paragraphs>
  <Slides>69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Algerian</vt:lpstr>
      <vt:lpstr>Arial</vt:lpstr>
      <vt:lpstr>Biondi</vt:lpstr>
      <vt:lpstr>Bookman Old Style</vt:lpstr>
      <vt:lpstr>Britannic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Uniting Church</cp:lastModifiedBy>
  <cp:revision>41</cp:revision>
  <dcterms:created xsi:type="dcterms:W3CDTF">2021-03-30T10:00:10Z</dcterms:created>
  <dcterms:modified xsi:type="dcterms:W3CDTF">2021-04-06T01:03:58Z</dcterms:modified>
</cp:coreProperties>
</file>